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2" r:id="rId2"/>
    <p:sldId id="288" r:id="rId3"/>
    <p:sldId id="290" r:id="rId4"/>
    <p:sldId id="283" r:id="rId5"/>
    <p:sldId id="289" r:id="rId6"/>
    <p:sldId id="28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5" d="100"/>
          <a:sy n="45" d="100"/>
        </p:scale>
        <p:origin x="1188" y="6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A1982E96-2FAE-453A-B73F-3F6CB0934D88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14FB97-C709-497D-AA24-006764346EBD}"/>
              </a:ext>
            </a:extLst>
          </p:cNvPr>
          <p:cNvSpPr txBox="1"/>
          <p:nvPr/>
        </p:nvSpPr>
        <p:spPr>
          <a:xfrm rot="5400000">
            <a:off x="652045" y="3874553"/>
            <a:ext cx="7849926" cy="209587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solidFill>
                  <a:srgbClr val="FFFF00"/>
                </a:solidFill>
                <a:effectLst/>
              </a:rPr>
              <a:t>赤ちゃんの</a:t>
            </a:r>
            <a:endParaRPr lang="en-US" altLang="ja-JP" sz="13000" dirty="0"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75AFCA5-C31F-0416-A4F6-8373814FE36F}"/>
              </a:ext>
            </a:extLst>
          </p:cNvPr>
          <p:cNvSpPr txBox="1"/>
          <p:nvPr/>
        </p:nvSpPr>
        <p:spPr>
          <a:xfrm rot="5400000">
            <a:off x="-1730936" y="3874553"/>
            <a:ext cx="7849926" cy="209587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落下注意</a:t>
            </a:r>
            <a:endParaRPr lang="en-US" altLang="ja-JP" sz="13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25265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A1982E96-2FAE-453A-B73F-3F6CB0934D88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14FB97-C709-497D-AA24-006764346EBD}"/>
              </a:ext>
            </a:extLst>
          </p:cNvPr>
          <p:cNvSpPr txBox="1"/>
          <p:nvPr/>
        </p:nvSpPr>
        <p:spPr>
          <a:xfrm rot="5400000">
            <a:off x="652045" y="3874553"/>
            <a:ext cx="7849926" cy="209587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solidFill>
                  <a:srgbClr val="FFFF00"/>
                </a:solidFill>
                <a:effectLst/>
              </a:rPr>
              <a:t>おむつ台からの</a:t>
            </a:r>
            <a:endParaRPr lang="en-US" altLang="ja-JP" sz="13000" dirty="0"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75AFCA5-C31F-0416-A4F6-8373814FE36F}"/>
              </a:ext>
            </a:extLst>
          </p:cNvPr>
          <p:cNvSpPr txBox="1"/>
          <p:nvPr/>
        </p:nvSpPr>
        <p:spPr>
          <a:xfrm rot="5400000">
            <a:off x="-1730936" y="3874553"/>
            <a:ext cx="7849926" cy="209587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落下注意</a:t>
            </a:r>
            <a:endParaRPr lang="en-US" altLang="ja-JP" sz="13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22036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A1982E96-2FAE-453A-B73F-3F6CB0934D88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14FB97-C709-497D-AA24-006764346EBD}"/>
              </a:ext>
            </a:extLst>
          </p:cNvPr>
          <p:cNvSpPr txBox="1"/>
          <p:nvPr/>
        </p:nvSpPr>
        <p:spPr>
          <a:xfrm rot="5400000">
            <a:off x="652045" y="3874553"/>
            <a:ext cx="7849926" cy="209587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solidFill>
                  <a:srgbClr val="FFFF00"/>
                </a:solidFill>
                <a:effectLst/>
              </a:rPr>
              <a:t>お子様から</a:t>
            </a:r>
            <a:endParaRPr lang="en-US" altLang="ja-JP" sz="13000" dirty="0"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75AFCA5-C31F-0416-A4F6-8373814FE36F}"/>
              </a:ext>
            </a:extLst>
          </p:cNvPr>
          <p:cNvSpPr txBox="1"/>
          <p:nvPr/>
        </p:nvSpPr>
        <p:spPr>
          <a:xfrm rot="5400000">
            <a:off x="-1730936" y="3874553"/>
            <a:ext cx="7849926" cy="209587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目を離さないで</a:t>
            </a:r>
            <a:endParaRPr lang="en-US" altLang="ja-JP" sz="13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69688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6DFEDAFE-16A6-40B5-A65F-12B4343D81DD}"/>
              </a:ext>
            </a:extLst>
          </p:cNvPr>
          <p:cNvSpPr/>
          <p:nvPr/>
        </p:nvSpPr>
        <p:spPr>
          <a:xfrm>
            <a:off x="137465" y="113145"/>
            <a:ext cx="6612470" cy="41647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D0AF6750-3D63-4B6D-9E61-F7DA1A664F18}"/>
              </a:ext>
            </a:extLst>
          </p:cNvPr>
          <p:cNvSpPr txBox="1"/>
          <p:nvPr/>
        </p:nvSpPr>
        <p:spPr>
          <a:xfrm>
            <a:off x="388189" y="7293559"/>
            <a:ext cx="6081622" cy="205719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落下注意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9728D79-57B4-C675-FBCE-ACEB1C3A02F1}"/>
              </a:ext>
            </a:extLst>
          </p:cNvPr>
          <p:cNvSpPr txBox="1"/>
          <p:nvPr/>
        </p:nvSpPr>
        <p:spPr>
          <a:xfrm>
            <a:off x="388189" y="4644632"/>
            <a:ext cx="6081622" cy="205719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赤ちゃんの</a:t>
            </a:r>
            <a:endParaRPr lang="en-US" altLang="ja-JP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B02FD19B-4AA7-EB50-C20B-454D64EC0945}"/>
              </a:ext>
            </a:extLst>
          </p:cNvPr>
          <p:cNvGrpSpPr/>
          <p:nvPr/>
        </p:nvGrpSpPr>
        <p:grpSpPr>
          <a:xfrm>
            <a:off x="505128" y="1464643"/>
            <a:ext cx="3564019" cy="2357978"/>
            <a:chOff x="832514" y="4357457"/>
            <a:chExt cx="2365264" cy="1564874"/>
          </a:xfrm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0FD8525E-234A-8319-3CE3-E6716B3D5A0E}"/>
                </a:ext>
              </a:extLst>
            </p:cNvPr>
            <p:cNvSpPr/>
            <p:nvPr/>
          </p:nvSpPr>
          <p:spPr bwMode="auto">
            <a:xfrm>
              <a:off x="1290422" y="4864332"/>
              <a:ext cx="1814382" cy="1057999"/>
            </a:xfrm>
            <a:prstGeom prst="rect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8443B4BE-AA50-31C0-5BAA-7903AAB5F8BF}"/>
                </a:ext>
              </a:extLst>
            </p:cNvPr>
            <p:cNvSpPr/>
            <p:nvPr/>
          </p:nvSpPr>
          <p:spPr bwMode="auto">
            <a:xfrm>
              <a:off x="1197448" y="4753243"/>
              <a:ext cx="2000330" cy="274902"/>
            </a:xfrm>
            <a:prstGeom prst="rect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9AE06589-BDBD-3625-AA93-AC275593A8FF}"/>
                </a:ext>
              </a:extLst>
            </p:cNvPr>
            <p:cNvGrpSpPr/>
            <p:nvPr/>
          </p:nvGrpSpPr>
          <p:grpSpPr>
            <a:xfrm>
              <a:off x="832514" y="4357457"/>
              <a:ext cx="1471630" cy="1332403"/>
              <a:chOff x="832514" y="4357457"/>
              <a:chExt cx="1471630" cy="1332403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B8428220-D778-F028-3073-E118C66EC52A}"/>
                  </a:ext>
                </a:extLst>
              </p:cNvPr>
              <p:cNvSpPr/>
              <p:nvPr/>
            </p:nvSpPr>
            <p:spPr bwMode="auto">
              <a:xfrm rot="12966745">
                <a:off x="894299" y="4357457"/>
                <a:ext cx="1312776" cy="1309786"/>
              </a:xfrm>
              <a:custGeom>
                <a:avLst/>
                <a:gdLst>
                  <a:gd name="connsiteX0" fmla="*/ 673009 w 1312776"/>
                  <a:gd name="connsiteY0" fmla="*/ 1304831 h 1309786"/>
                  <a:gd name="connsiteX1" fmla="*/ 529328 w 1312776"/>
                  <a:gd name="connsiteY1" fmla="*/ 1309786 h 1309786"/>
                  <a:gd name="connsiteX2" fmla="*/ 485133 w 1312776"/>
                  <a:gd name="connsiteY2" fmla="*/ 1197619 h 1309786"/>
                  <a:gd name="connsiteX3" fmla="*/ 476418 w 1312776"/>
                  <a:gd name="connsiteY3" fmla="*/ 1190449 h 1309786"/>
                  <a:gd name="connsiteX4" fmla="*/ 470866 w 1312776"/>
                  <a:gd name="connsiteY4" fmla="*/ 1190836 h 1309786"/>
                  <a:gd name="connsiteX5" fmla="*/ 393960 w 1312776"/>
                  <a:gd name="connsiteY5" fmla="*/ 1164975 h 1309786"/>
                  <a:gd name="connsiteX6" fmla="*/ 241143 w 1312776"/>
                  <a:gd name="connsiteY6" fmla="*/ 1076746 h 1309786"/>
                  <a:gd name="connsiteX7" fmla="*/ 207556 w 1312776"/>
                  <a:gd name="connsiteY7" fmla="*/ 1052561 h 1309786"/>
                  <a:gd name="connsiteX8" fmla="*/ 188272 w 1312776"/>
                  <a:gd name="connsiteY8" fmla="*/ 1031703 h 1309786"/>
                  <a:gd name="connsiteX9" fmla="*/ 157875 w 1312776"/>
                  <a:gd name="connsiteY9" fmla="*/ 1052684 h 1309786"/>
                  <a:gd name="connsiteX10" fmla="*/ 124504 w 1312776"/>
                  <a:gd name="connsiteY10" fmla="*/ 1094636 h 1309786"/>
                  <a:gd name="connsiteX11" fmla="*/ 0 w 1312776"/>
                  <a:gd name="connsiteY11" fmla="*/ 1022752 h 1309786"/>
                  <a:gd name="connsiteX12" fmla="*/ 136607 w 1312776"/>
                  <a:gd name="connsiteY12" fmla="*/ 894458 h 1309786"/>
                  <a:gd name="connsiteX13" fmla="*/ 141745 w 1312776"/>
                  <a:gd name="connsiteY13" fmla="*/ 892495 h 1309786"/>
                  <a:gd name="connsiteX14" fmla="*/ 140493 w 1312776"/>
                  <a:gd name="connsiteY14" fmla="*/ 874537 h 1309786"/>
                  <a:gd name="connsiteX15" fmla="*/ 166354 w 1312776"/>
                  <a:gd name="connsiteY15" fmla="*/ 797630 h 1309786"/>
                  <a:gd name="connsiteX16" fmla="*/ 254352 w 1312776"/>
                  <a:gd name="connsiteY16" fmla="*/ 645214 h 1309786"/>
                  <a:gd name="connsiteX17" fmla="*/ 288979 w 1312776"/>
                  <a:gd name="connsiteY17" fmla="*/ 597125 h 1309786"/>
                  <a:gd name="connsiteX18" fmla="*/ 293365 w 1312776"/>
                  <a:gd name="connsiteY18" fmla="*/ 593069 h 1309786"/>
                  <a:gd name="connsiteX19" fmla="*/ 275570 w 1312776"/>
                  <a:gd name="connsiteY19" fmla="*/ 556601 h 1309786"/>
                  <a:gd name="connsiteX20" fmla="*/ 288642 w 1312776"/>
                  <a:gd name="connsiteY20" fmla="*/ 457303 h 1309786"/>
                  <a:gd name="connsiteX21" fmla="*/ 303370 w 1312776"/>
                  <a:gd name="connsiteY21" fmla="*/ 440606 h 1309786"/>
                  <a:gd name="connsiteX22" fmla="*/ 278557 w 1312776"/>
                  <a:gd name="connsiteY22" fmla="*/ 369315 h 1309786"/>
                  <a:gd name="connsiteX23" fmla="*/ 288840 w 1312776"/>
                  <a:gd name="connsiteY23" fmla="*/ 0 h 1309786"/>
                  <a:gd name="connsiteX24" fmla="*/ 423736 w 1312776"/>
                  <a:gd name="connsiteY24" fmla="*/ 39054 h 1309786"/>
                  <a:gd name="connsiteX25" fmla="*/ 434897 w 1312776"/>
                  <a:gd name="connsiteY25" fmla="*/ 393853 h 1309786"/>
                  <a:gd name="connsiteX26" fmla="*/ 437749 w 1312776"/>
                  <a:gd name="connsiteY26" fmla="*/ 399436 h 1309786"/>
                  <a:gd name="connsiteX27" fmla="*/ 467398 w 1312776"/>
                  <a:gd name="connsiteY27" fmla="*/ 409406 h 1309786"/>
                  <a:gd name="connsiteX28" fmla="*/ 528368 w 1312776"/>
                  <a:gd name="connsiteY28" fmla="*/ 488864 h 1309786"/>
                  <a:gd name="connsiteX29" fmla="*/ 529194 w 1312776"/>
                  <a:gd name="connsiteY29" fmla="*/ 500717 h 1309786"/>
                  <a:gd name="connsiteX30" fmla="*/ 543876 w 1312776"/>
                  <a:gd name="connsiteY30" fmla="*/ 501104 h 1309786"/>
                  <a:gd name="connsiteX31" fmla="*/ 653991 w 1312776"/>
                  <a:gd name="connsiteY31" fmla="*/ 538131 h 1309786"/>
                  <a:gd name="connsiteX32" fmla="*/ 741114 w 1312776"/>
                  <a:gd name="connsiteY32" fmla="*/ 614979 h 1309786"/>
                  <a:gd name="connsiteX33" fmla="*/ 752091 w 1312776"/>
                  <a:gd name="connsiteY33" fmla="*/ 632886 h 1309786"/>
                  <a:gd name="connsiteX34" fmla="*/ 766036 w 1312776"/>
                  <a:gd name="connsiteY34" fmla="*/ 626082 h 1309786"/>
                  <a:gd name="connsiteX35" fmla="*/ 865333 w 1312776"/>
                  <a:gd name="connsiteY35" fmla="*/ 639154 h 1309786"/>
                  <a:gd name="connsiteX36" fmla="*/ 889711 w 1312776"/>
                  <a:gd name="connsiteY36" fmla="*/ 660656 h 1309786"/>
                  <a:gd name="connsiteX37" fmla="*/ 928199 w 1312776"/>
                  <a:gd name="connsiteY37" fmla="*/ 656565 h 1309786"/>
                  <a:gd name="connsiteX38" fmla="*/ 1211402 w 1312776"/>
                  <a:gd name="connsiteY38" fmla="*/ 493236 h 1309786"/>
                  <a:gd name="connsiteX39" fmla="*/ 1312776 w 1312776"/>
                  <a:gd name="connsiteY39" fmla="*/ 590422 h 1309786"/>
                  <a:gd name="connsiteX40" fmla="*/ 1232258 w 1312776"/>
                  <a:gd name="connsiteY40" fmla="*/ 665847 h 1309786"/>
                  <a:gd name="connsiteX41" fmla="*/ 985800 w 1312776"/>
                  <a:gd name="connsiteY41" fmla="*/ 787514 h 1309786"/>
                  <a:gd name="connsiteX42" fmla="*/ 919658 w 1312776"/>
                  <a:gd name="connsiteY42" fmla="*/ 798796 h 1309786"/>
                  <a:gd name="connsiteX43" fmla="*/ 913231 w 1312776"/>
                  <a:gd name="connsiteY43" fmla="*/ 817910 h 1309786"/>
                  <a:gd name="connsiteX44" fmla="*/ 833774 w 1312776"/>
                  <a:gd name="connsiteY44" fmla="*/ 878880 h 1309786"/>
                  <a:gd name="connsiteX45" fmla="*/ 785748 w 1312776"/>
                  <a:gd name="connsiteY45" fmla="*/ 882229 h 1309786"/>
                  <a:gd name="connsiteX46" fmla="*/ 785406 w 1312776"/>
                  <a:gd name="connsiteY46" fmla="*/ 883737 h 1309786"/>
                  <a:gd name="connsiteX47" fmla="*/ 761074 w 1312776"/>
                  <a:gd name="connsiteY47" fmla="*/ 937770 h 1309786"/>
                  <a:gd name="connsiteX48" fmla="*/ 673075 w 1312776"/>
                  <a:gd name="connsiteY48" fmla="*/ 1090186 h 1309786"/>
                  <a:gd name="connsiteX49" fmla="*/ 648891 w 1312776"/>
                  <a:gd name="connsiteY49" fmla="*/ 1123773 h 1309786"/>
                  <a:gd name="connsiteX50" fmla="*/ 624943 w 1312776"/>
                  <a:gd name="connsiteY50" fmla="*/ 1145914 h 1309786"/>
                  <a:gd name="connsiteX51" fmla="*/ 625529 w 1312776"/>
                  <a:gd name="connsiteY51" fmla="*/ 1146711 h 1309786"/>
                  <a:gd name="connsiteX52" fmla="*/ 673009 w 1312776"/>
                  <a:gd name="connsiteY52" fmla="*/ 1304831 h 1309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312776" h="1309786">
                    <a:moveTo>
                      <a:pt x="673009" y="1304831"/>
                    </a:moveTo>
                    <a:lnTo>
                      <a:pt x="529328" y="1309786"/>
                    </a:lnTo>
                    <a:cubicBezTo>
                      <a:pt x="527845" y="1266777"/>
                      <a:pt x="511400" y="1227762"/>
                      <a:pt x="485133" y="1197619"/>
                    </a:cubicBezTo>
                    <a:lnTo>
                      <a:pt x="476418" y="1190449"/>
                    </a:lnTo>
                    <a:lnTo>
                      <a:pt x="470866" y="1190836"/>
                    </a:lnTo>
                    <a:cubicBezTo>
                      <a:pt x="444526" y="1187567"/>
                      <a:pt x="418392" y="1179080"/>
                      <a:pt x="393960" y="1164975"/>
                    </a:cubicBezTo>
                    <a:lnTo>
                      <a:pt x="241143" y="1076746"/>
                    </a:lnTo>
                    <a:cubicBezTo>
                      <a:pt x="228927" y="1069693"/>
                      <a:pt x="217714" y="1061569"/>
                      <a:pt x="207556" y="1052561"/>
                    </a:cubicBezTo>
                    <a:lnTo>
                      <a:pt x="188272" y="1031703"/>
                    </a:lnTo>
                    <a:lnTo>
                      <a:pt x="157875" y="1052684"/>
                    </a:lnTo>
                    <a:cubicBezTo>
                      <a:pt x="145029" y="1064630"/>
                      <a:pt x="133726" y="1078663"/>
                      <a:pt x="124504" y="1094636"/>
                    </a:cubicBezTo>
                    <a:lnTo>
                      <a:pt x="0" y="1022752"/>
                    </a:lnTo>
                    <a:cubicBezTo>
                      <a:pt x="33149" y="965336"/>
                      <a:pt x="81262" y="921857"/>
                      <a:pt x="136607" y="894458"/>
                    </a:cubicBezTo>
                    <a:lnTo>
                      <a:pt x="141745" y="892495"/>
                    </a:lnTo>
                    <a:lnTo>
                      <a:pt x="140493" y="874537"/>
                    </a:lnTo>
                    <a:cubicBezTo>
                      <a:pt x="143761" y="848196"/>
                      <a:pt x="152248" y="822062"/>
                      <a:pt x="166354" y="797630"/>
                    </a:cubicBezTo>
                    <a:lnTo>
                      <a:pt x="254352" y="645214"/>
                    </a:lnTo>
                    <a:cubicBezTo>
                      <a:pt x="264450" y="627723"/>
                      <a:pt x="276082" y="611670"/>
                      <a:pt x="288979" y="597125"/>
                    </a:cubicBezTo>
                    <a:lnTo>
                      <a:pt x="293365" y="593069"/>
                    </a:lnTo>
                    <a:lnTo>
                      <a:pt x="275570" y="556601"/>
                    </a:lnTo>
                    <a:cubicBezTo>
                      <a:pt x="266902" y="524253"/>
                      <a:pt x="270574" y="488598"/>
                      <a:pt x="288642" y="457303"/>
                    </a:cubicBezTo>
                    <a:lnTo>
                      <a:pt x="303370" y="440606"/>
                    </a:lnTo>
                    <a:lnTo>
                      <a:pt x="278557" y="369315"/>
                    </a:lnTo>
                    <a:cubicBezTo>
                      <a:pt x="247295" y="252947"/>
                      <a:pt x="248939" y="124884"/>
                      <a:pt x="288840" y="0"/>
                    </a:cubicBezTo>
                    <a:lnTo>
                      <a:pt x="423736" y="39054"/>
                    </a:lnTo>
                    <a:cubicBezTo>
                      <a:pt x="383705" y="161227"/>
                      <a:pt x="390065" y="287090"/>
                      <a:pt x="434897" y="393853"/>
                    </a:cubicBezTo>
                    <a:lnTo>
                      <a:pt x="437749" y="399436"/>
                    </a:lnTo>
                    <a:lnTo>
                      <a:pt x="467398" y="409406"/>
                    </a:lnTo>
                    <a:cubicBezTo>
                      <a:pt x="498692" y="427473"/>
                      <a:pt x="519700" y="456515"/>
                      <a:pt x="528368" y="488864"/>
                    </a:cubicBezTo>
                    <a:lnTo>
                      <a:pt x="529194" y="500717"/>
                    </a:lnTo>
                    <a:lnTo>
                      <a:pt x="543876" y="501104"/>
                    </a:lnTo>
                    <a:cubicBezTo>
                      <a:pt x="581590" y="505783"/>
                      <a:pt x="619009" y="517934"/>
                      <a:pt x="653991" y="538131"/>
                    </a:cubicBezTo>
                    <a:cubicBezTo>
                      <a:pt x="688972" y="558328"/>
                      <a:pt x="718205" y="584658"/>
                      <a:pt x="741114" y="614979"/>
                    </a:cubicBezTo>
                    <a:lnTo>
                      <a:pt x="752091" y="632886"/>
                    </a:lnTo>
                    <a:lnTo>
                      <a:pt x="766036" y="626082"/>
                    </a:lnTo>
                    <a:cubicBezTo>
                      <a:pt x="798385" y="617414"/>
                      <a:pt x="834040" y="621087"/>
                      <a:pt x="865333" y="639154"/>
                    </a:cubicBezTo>
                    <a:lnTo>
                      <a:pt x="889711" y="660656"/>
                    </a:lnTo>
                    <a:lnTo>
                      <a:pt x="928199" y="656565"/>
                    </a:lnTo>
                    <a:cubicBezTo>
                      <a:pt x="1032621" y="636453"/>
                      <a:pt x="1133055" y="580848"/>
                      <a:pt x="1211402" y="493236"/>
                    </a:cubicBezTo>
                    <a:lnTo>
                      <a:pt x="1312776" y="590422"/>
                    </a:lnTo>
                    <a:cubicBezTo>
                      <a:pt x="1287604" y="618158"/>
                      <a:pt x="1260644" y="643321"/>
                      <a:pt x="1232258" y="665847"/>
                    </a:cubicBezTo>
                    <a:cubicBezTo>
                      <a:pt x="1157744" y="724976"/>
                      <a:pt x="1073405" y="765928"/>
                      <a:pt x="985800" y="787514"/>
                    </a:cubicBezTo>
                    <a:lnTo>
                      <a:pt x="919658" y="798796"/>
                    </a:lnTo>
                    <a:lnTo>
                      <a:pt x="913231" y="817910"/>
                    </a:lnTo>
                    <a:cubicBezTo>
                      <a:pt x="895163" y="849204"/>
                      <a:pt x="866121" y="870212"/>
                      <a:pt x="833774" y="878880"/>
                    </a:cubicBezTo>
                    <a:lnTo>
                      <a:pt x="785748" y="882229"/>
                    </a:lnTo>
                    <a:lnTo>
                      <a:pt x="785406" y="883737"/>
                    </a:lnTo>
                    <a:cubicBezTo>
                      <a:pt x="779259" y="902179"/>
                      <a:pt x="771172" y="920279"/>
                      <a:pt x="761074" y="937770"/>
                    </a:cubicBezTo>
                    <a:cubicBezTo>
                      <a:pt x="731741" y="988576"/>
                      <a:pt x="702408" y="1039381"/>
                      <a:pt x="673075" y="1090186"/>
                    </a:cubicBezTo>
                    <a:cubicBezTo>
                      <a:pt x="666022" y="1102402"/>
                      <a:pt x="657899" y="1113614"/>
                      <a:pt x="648891" y="1123773"/>
                    </a:cubicBezTo>
                    <a:lnTo>
                      <a:pt x="624943" y="1145914"/>
                    </a:lnTo>
                    <a:lnTo>
                      <a:pt x="625529" y="1146711"/>
                    </a:lnTo>
                    <a:cubicBezTo>
                      <a:pt x="653884" y="1192914"/>
                      <a:pt x="671010" y="1246854"/>
                      <a:pt x="673009" y="130483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3B10B632-66CE-C0D4-A7D4-5CCF0B2CE638}"/>
                  </a:ext>
                </a:extLst>
              </p:cNvPr>
              <p:cNvGrpSpPr/>
              <p:nvPr/>
            </p:nvGrpSpPr>
            <p:grpSpPr>
              <a:xfrm>
                <a:off x="832514" y="4424365"/>
                <a:ext cx="1471630" cy="1265495"/>
                <a:chOff x="832514" y="4424365"/>
                <a:chExt cx="1471630" cy="1265495"/>
              </a:xfrm>
            </p:grpSpPr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DD6B959C-D2B8-6462-2569-946287EFEE45}"/>
                    </a:ext>
                  </a:extLst>
                </p:cNvPr>
                <p:cNvSpPr/>
                <p:nvPr/>
              </p:nvSpPr>
              <p:spPr bwMode="auto">
                <a:xfrm>
                  <a:off x="1448569" y="4424365"/>
                  <a:ext cx="362099" cy="224597"/>
                </a:xfrm>
                <a:custGeom>
                  <a:avLst/>
                  <a:gdLst>
                    <a:gd name="connsiteX0" fmla="*/ 362099 w 362099"/>
                    <a:gd name="connsiteY0" fmla="*/ 60644 h 224597"/>
                    <a:gd name="connsiteX1" fmla="*/ 360755 w 362099"/>
                    <a:gd name="connsiteY1" fmla="*/ 91247 h 224597"/>
                    <a:gd name="connsiteX2" fmla="*/ 262609 w 362099"/>
                    <a:gd name="connsiteY2" fmla="*/ 128165 h 224597"/>
                    <a:gd name="connsiteX3" fmla="*/ 221421 w 362099"/>
                    <a:gd name="connsiteY3" fmla="*/ 224596 h 224597"/>
                    <a:gd name="connsiteX4" fmla="*/ 190788 w 362099"/>
                    <a:gd name="connsiteY4" fmla="*/ 224597 h 224597"/>
                    <a:gd name="connsiteX5" fmla="*/ 241429 w 362099"/>
                    <a:gd name="connsiteY5" fmla="*/ 106035 h 224597"/>
                    <a:gd name="connsiteX6" fmla="*/ 362099 w 362099"/>
                    <a:gd name="connsiteY6" fmla="*/ 60644 h 224597"/>
                    <a:gd name="connsiteX7" fmla="*/ 235893 w 362099"/>
                    <a:gd name="connsiteY7" fmla="*/ 60644 h 224597"/>
                    <a:gd name="connsiteX8" fmla="*/ 234549 w 362099"/>
                    <a:gd name="connsiteY8" fmla="*/ 91247 h 224597"/>
                    <a:gd name="connsiteX9" fmla="*/ 136403 w 362099"/>
                    <a:gd name="connsiteY9" fmla="*/ 128165 h 224597"/>
                    <a:gd name="connsiteX10" fmla="*/ 95215 w 362099"/>
                    <a:gd name="connsiteY10" fmla="*/ 224596 h 224597"/>
                    <a:gd name="connsiteX11" fmla="*/ 64582 w 362099"/>
                    <a:gd name="connsiteY11" fmla="*/ 224597 h 224597"/>
                    <a:gd name="connsiteX12" fmla="*/ 115223 w 362099"/>
                    <a:gd name="connsiteY12" fmla="*/ 106035 h 224597"/>
                    <a:gd name="connsiteX13" fmla="*/ 235893 w 362099"/>
                    <a:gd name="connsiteY13" fmla="*/ 60644 h 224597"/>
                    <a:gd name="connsiteX14" fmla="*/ 194102 w 362099"/>
                    <a:gd name="connsiteY14" fmla="*/ 0 h 224597"/>
                    <a:gd name="connsiteX15" fmla="*/ 194146 w 362099"/>
                    <a:gd name="connsiteY15" fmla="*/ 34047 h 224597"/>
                    <a:gd name="connsiteX16" fmla="*/ 34047 w 362099"/>
                    <a:gd name="connsiteY16" fmla="*/ 194354 h 224597"/>
                    <a:gd name="connsiteX17" fmla="*/ 0 w 362099"/>
                    <a:gd name="connsiteY17" fmla="*/ 194354 h 224597"/>
                    <a:gd name="connsiteX18" fmla="*/ 194102 w 362099"/>
                    <a:gd name="connsiteY18" fmla="*/ 0 h 224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62099" h="224597">
                      <a:moveTo>
                        <a:pt x="362099" y="60644"/>
                      </a:moveTo>
                      <a:lnTo>
                        <a:pt x="360755" y="91247"/>
                      </a:lnTo>
                      <a:cubicBezTo>
                        <a:pt x="324373" y="89649"/>
                        <a:pt x="288919" y="102986"/>
                        <a:pt x="262609" y="128165"/>
                      </a:cubicBezTo>
                      <a:cubicBezTo>
                        <a:pt x="236300" y="153344"/>
                        <a:pt x="221421" y="188180"/>
                        <a:pt x="221421" y="224596"/>
                      </a:cubicBezTo>
                      <a:lnTo>
                        <a:pt x="190788" y="224597"/>
                      </a:lnTo>
                      <a:cubicBezTo>
                        <a:pt x="190788" y="179823"/>
                        <a:pt x="209082" y="136993"/>
                        <a:pt x="241429" y="106035"/>
                      </a:cubicBezTo>
                      <a:cubicBezTo>
                        <a:pt x="273776" y="75077"/>
                        <a:pt x="317368" y="58680"/>
                        <a:pt x="362099" y="60644"/>
                      </a:cubicBezTo>
                      <a:close/>
                      <a:moveTo>
                        <a:pt x="235893" y="60644"/>
                      </a:moveTo>
                      <a:lnTo>
                        <a:pt x="234549" y="91247"/>
                      </a:lnTo>
                      <a:cubicBezTo>
                        <a:pt x="198167" y="89649"/>
                        <a:pt x="162713" y="102986"/>
                        <a:pt x="136403" y="128165"/>
                      </a:cubicBezTo>
                      <a:cubicBezTo>
                        <a:pt x="110094" y="153344"/>
                        <a:pt x="95215" y="188180"/>
                        <a:pt x="95215" y="224596"/>
                      </a:cubicBezTo>
                      <a:lnTo>
                        <a:pt x="64582" y="224597"/>
                      </a:lnTo>
                      <a:cubicBezTo>
                        <a:pt x="64582" y="179823"/>
                        <a:pt x="82876" y="136993"/>
                        <a:pt x="115223" y="106035"/>
                      </a:cubicBezTo>
                      <a:cubicBezTo>
                        <a:pt x="147570" y="75077"/>
                        <a:pt x="191162" y="58680"/>
                        <a:pt x="235893" y="60644"/>
                      </a:cubicBezTo>
                      <a:close/>
                      <a:moveTo>
                        <a:pt x="194102" y="0"/>
                      </a:moveTo>
                      <a:cubicBezTo>
                        <a:pt x="194117" y="11349"/>
                        <a:pt x="194131" y="22698"/>
                        <a:pt x="194146" y="34047"/>
                      </a:cubicBezTo>
                      <a:cubicBezTo>
                        <a:pt x="105692" y="34162"/>
                        <a:pt x="34047" y="105900"/>
                        <a:pt x="34047" y="194354"/>
                      </a:cubicBezTo>
                      <a:lnTo>
                        <a:pt x="0" y="194354"/>
                      </a:lnTo>
                      <a:cubicBezTo>
                        <a:pt x="0" y="87114"/>
                        <a:pt x="86862" y="139"/>
                        <a:pt x="19410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3" name="グループ化 42">
                  <a:extLst>
                    <a:ext uri="{FF2B5EF4-FFF2-40B4-BE49-F238E27FC236}">
                      <a16:creationId xmlns:a16="http://schemas.microsoft.com/office/drawing/2014/main" id="{EE5804FE-21C5-675C-AB0A-D2A4198746DE}"/>
                    </a:ext>
                  </a:extLst>
                </p:cNvPr>
                <p:cNvGrpSpPr/>
                <p:nvPr/>
              </p:nvGrpSpPr>
              <p:grpSpPr>
                <a:xfrm rot="14766745">
                  <a:off x="942625" y="4328341"/>
                  <a:ext cx="1251408" cy="1471630"/>
                  <a:chOff x="1289458" y="728700"/>
                  <a:chExt cx="1657321" cy="1948976"/>
                </a:xfrm>
                <a:solidFill>
                  <a:srgbClr val="FFCC99"/>
                </a:solidFill>
              </p:grpSpPr>
              <p:sp>
                <p:nvSpPr>
                  <p:cNvPr id="44" name="四角形: 上の 2 つの角を丸める 43">
                    <a:extLst>
                      <a:ext uri="{FF2B5EF4-FFF2-40B4-BE49-F238E27FC236}">
                        <a16:creationId xmlns:a16="http://schemas.microsoft.com/office/drawing/2014/main" id="{0C08695F-A8C5-F267-DB06-C024D7727753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432455" y="2463967"/>
                    <a:ext cx="313129" cy="144055"/>
                  </a:xfrm>
                  <a:prstGeom prst="round2SameRect">
                    <a:avLst>
                      <a:gd name="adj1" fmla="val 50000"/>
                      <a:gd name="adj2" fmla="val 2535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5" name="グループ化 44">
                    <a:extLst>
                      <a:ext uri="{FF2B5EF4-FFF2-40B4-BE49-F238E27FC236}">
                        <a16:creationId xmlns:a16="http://schemas.microsoft.com/office/drawing/2014/main" id="{78C5A6B1-6833-B11B-848E-7D87C75474E8}"/>
                      </a:ext>
                    </a:extLst>
                  </p:cNvPr>
                  <p:cNvGrpSpPr/>
                  <p:nvPr/>
                </p:nvGrpSpPr>
                <p:grpSpPr>
                  <a:xfrm rot="20700000" flipH="1">
                    <a:off x="1289458" y="983164"/>
                    <a:ext cx="246188" cy="220522"/>
                    <a:chOff x="597606" y="942194"/>
                    <a:chExt cx="689395" cy="617524"/>
                  </a:xfrm>
                  <a:grpFill/>
                </p:grpSpPr>
                <p:sp>
                  <p:nvSpPr>
                    <p:cNvPr id="68" name="フリーフォーム: 図形 67">
                      <a:extLst>
                        <a:ext uri="{FF2B5EF4-FFF2-40B4-BE49-F238E27FC236}">
                          <a16:creationId xmlns:a16="http://schemas.microsoft.com/office/drawing/2014/main" id="{E575A62A-1B09-35C3-A32C-8EFBF6D669D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700" y="1188243"/>
                      <a:ext cx="631862" cy="371475"/>
                    </a:xfrm>
                    <a:custGeom>
                      <a:avLst/>
                      <a:gdLst>
                        <a:gd name="connsiteX0" fmla="*/ 0 w 441095"/>
                        <a:gd name="connsiteY0" fmla="*/ 0 h 277545"/>
                        <a:gd name="connsiteX1" fmla="*/ 441095 w 441095"/>
                        <a:gd name="connsiteY1" fmla="*/ 0 h 277545"/>
                        <a:gd name="connsiteX2" fmla="*/ 441095 w 441095"/>
                        <a:gd name="connsiteY2" fmla="*/ 104390 h 277545"/>
                        <a:gd name="connsiteX3" fmla="*/ 267940 w 441095"/>
                        <a:gd name="connsiteY3" fmla="*/ 277545 h 277545"/>
                        <a:gd name="connsiteX4" fmla="*/ 173155 w 441095"/>
                        <a:gd name="connsiteY4" fmla="*/ 277545 h 277545"/>
                        <a:gd name="connsiteX5" fmla="*/ 0 w 441095"/>
                        <a:gd name="connsiteY5" fmla="*/ 104390 h 27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41095" h="277545">
                          <a:moveTo>
                            <a:pt x="0" y="0"/>
                          </a:moveTo>
                          <a:lnTo>
                            <a:pt x="441095" y="0"/>
                          </a:lnTo>
                          <a:lnTo>
                            <a:pt x="441095" y="104390"/>
                          </a:lnTo>
                          <a:cubicBezTo>
                            <a:pt x="441095" y="200021"/>
                            <a:pt x="363571" y="277545"/>
                            <a:pt x="267940" y="277545"/>
                          </a:cubicBezTo>
                          <a:lnTo>
                            <a:pt x="173155" y="277545"/>
                          </a:lnTo>
                          <a:cubicBezTo>
                            <a:pt x="77524" y="277545"/>
                            <a:pt x="0" y="200021"/>
                            <a:pt x="0" y="10439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69" name="グループ化 68">
                      <a:extLst>
                        <a:ext uri="{FF2B5EF4-FFF2-40B4-BE49-F238E27FC236}">
                          <a16:creationId xmlns:a16="http://schemas.microsoft.com/office/drawing/2014/main" id="{3C5E7CC1-857B-8801-7615-D52E2DF9E09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4391" y="942194"/>
                      <a:ext cx="602610" cy="359445"/>
                      <a:chOff x="606420" y="1218888"/>
                      <a:chExt cx="356523" cy="189382"/>
                    </a:xfrm>
                    <a:grpFill/>
                  </p:grpSpPr>
                  <p:sp>
                    <p:nvSpPr>
                      <p:cNvPr id="71" name="四角形: 上の 2 つの角を丸める 70">
                        <a:extLst>
                          <a:ext uri="{FF2B5EF4-FFF2-40B4-BE49-F238E27FC236}">
                            <a16:creationId xmlns:a16="http://schemas.microsoft.com/office/drawing/2014/main" id="{D8D57EF0-443F-54D8-F64C-3EE35E58F6A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881980" y="1235790"/>
                        <a:ext cx="80963" cy="172480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2" name="四角形: 上の 2 つの角を丸める 71">
                        <a:extLst>
                          <a:ext uri="{FF2B5EF4-FFF2-40B4-BE49-F238E27FC236}">
                            <a16:creationId xmlns:a16="http://schemas.microsoft.com/office/drawing/2014/main" id="{E4901731-84D5-5201-40ED-CE699081146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87992" y="1218888"/>
                        <a:ext cx="93987" cy="188335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3" name="四角形: 上の 2 つの角を丸める 72">
                        <a:extLst>
                          <a:ext uri="{FF2B5EF4-FFF2-40B4-BE49-F238E27FC236}">
                            <a16:creationId xmlns:a16="http://schemas.microsoft.com/office/drawing/2014/main" id="{BCFF984A-6353-A51E-E2EC-B7D1EDD00B3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94761" y="1218888"/>
                        <a:ext cx="93987" cy="188335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4" name="四角形: 上の 2 つの角を丸める 73">
                        <a:extLst>
                          <a:ext uri="{FF2B5EF4-FFF2-40B4-BE49-F238E27FC236}">
                            <a16:creationId xmlns:a16="http://schemas.microsoft.com/office/drawing/2014/main" id="{444B349F-0B57-D592-E4DA-3CBE5F46C08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06420" y="1229063"/>
                        <a:ext cx="87837" cy="178791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70" name="四角形: 上の 2 つの角を丸める 135">
                      <a:extLst>
                        <a:ext uri="{FF2B5EF4-FFF2-40B4-BE49-F238E27FC236}">
                          <a16:creationId xmlns:a16="http://schemas.microsoft.com/office/drawing/2014/main" id="{6280F015-F026-F494-F52D-BAC607665E1D}"/>
                        </a:ext>
                      </a:extLst>
                    </p:cNvPr>
                    <p:cNvSpPr/>
                    <p:nvPr/>
                  </p:nvSpPr>
                  <p:spPr bwMode="auto">
                    <a:xfrm rot="15300000">
                      <a:off x="641939" y="1068985"/>
                      <a:ext cx="248813" cy="337480"/>
                    </a:xfrm>
                    <a:custGeom>
                      <a:avLst/>
                      <a:gdLst>
                        <a:gd name="connsiteX0" fmla="*/ 46994 w 93987"/>
                        <a:gd name="connsiteY0" fmla="*/ 0 h 232261"/>
                        <a:gd name="connsiteX1" fmla="*/ 46994 w 93987"/>
                        <a:gd name="connsiteY1" fmla="*/ 0 h 232261"/>
                        <a:gd name="connsiteX2" fmla="*/ 93988 w 93987"/>
                        <a:gd name="connsiteY2" fmla="*/ 46994 h 232261"/>
                        <a:gd name="connsiteX3" fmla="*/ 93987 w 93987"/>
                        <a:gd name="connsiteY3" fmla="*/ 185268 h 232261"/>
                        <a:gd name="connsiteX4" fmla="*/ 46993 w 93987"/>
                        <a:gd name="connsiteY4" fmla="*/ 232262 h 232261"/>
                        <a:gd name="connsiteX5" fmla="*/ 46994 w 93987"/>
                        <a:gd name="connsiteY5" fmla="*/ 232261 h 232261"/>
                        <a:gd name="connsiteX6" fmla="*/ 0 w 93987"/>
                        <a:gd name="connsiteY6" fmla="*/ 185267 h 232261"/>
                        <a:gd name="connsiteX7" fmla="*/ 0 w 93987"/>
                        <a:gd name="connsiteY7" fmla="*/ 46994 h 232261"/>
                        <a:gd name="connsiteX8" fmla="*/ 46994 w 93987"/>
                        <a:gd name="connsiteY8" fmla="*/ 0 h 232261"/>
                        <a:gd name="connsiteX0" fmla="*/ 46994 w 93988"/>
                        <a:gd name="connsiteY0" fmla="*/ 0 h 232262"/>
                        <a:gd name="connsiteX1" fmla="*/ 46994 w 93988"/>
                        <a:gd name="connsiteY1" fmla="*/ 0 h 232262"/>
                        <a:gd name="connsiteX2" fmla="*/ 93988 w 93988"/>
                        <a:gd name="connsiteY2" fmla="*/ 46994 h 232262"/>
                        <a:gd name="connsiteX3" fmla="*/ 93987 w 93988"/>
                        <a:gd name="connsiteY3" fmla="*/ 185268 h 232262"/>
                        <a:gd name="connsiteX4" fmla="*/ 46993 w 93988"/>
                        <a:gd name="connsiteY4" fmla="*/ 232262 h 232262"/>
                        <a:gd name="connsiteX5" fmla="*/ 46994 w 93988"/>
                        <a:gd name="connsiteY5" fmla="*/ 232261 h 232262"/>
                        <a:gd name="connsiteX6" fmla="*/ 0 w 93988"/>
                        <a:gd name="connsiteY6" fmla="*/ 185267 h 232262"/>
                        <a:gd name="connsiteX7" fmla="*/ 0 w 93988"/>
                        <a:gd name="connsiteY7" fmla="*/ 46994 h 232262"/>
                        <a:gd name="connsiteX8" fmla="*/ 9937 w 93988"/>
                        <a:gd name="connsiteY8" fmla="*/ 11812 h 232262"/>
                        <a:gd name="connsiteX9" fmla="*/ 46994 w 93988"/>
                        <a:gd name="connsiteY9" fmla="*/ 0 h 232262"/>
                        <a:gd name="connsiteX0" fmla="*/ 9937 w 101377"/>
                        <a:gd name="connsiteY0" fmla="*/ 11812 h 232262"/>
                        <a:gd name="connsiteX1" fmla="*/ 46994 w 101377"/>
                        <a:gd name="connsiteY1" fmla="*/ 0 h 232262"/>
                        <a:gd name="connsiteX2" fmla="*/ 46994 w 101377"/>
                        <a:gd name="connsiteY2" fmla="*/ 0 h 232262"/>
                        <a:gd name="connsiteX3" fmla="*/ 93988 w 101377"/>
                        <a:gd name="connsiteY3" fmla="*/ 46994 h 232262"/>
                        <a:gd name="connsiteX4" fmla="*/ 93987 w 101377"/>
                        <a:gd name="connsiteY4" fmla="*/ 185268 h 232262"/>
                        <a:gd name="connsiteX5" fmla="*/ 46993 w 101377"/>
                        <a:gd name="connsiteY5" fmla="*/ 232262 h 232262"/>
                        <a:gd name="connsiteX6" fmla="*/ 46994 w 101377"/>
                        <a:gd name="connsiteY6" fmla="*/ 232261 h 232262"/>
                        <a:gd name="connsiteX7" fmla="*/ 0 w 101377"/>
                        <a:gd name="connsiteY7" fmla="*/ 185267 h 232262"/>
                        <a:gd name="connsiteX8" fmla="*/ 0 w 101377"/>
                        <a:gd name="connsiteY8" fmla="*/ 46994 h 232262"/>
                        <a:gd name="connsiteX9" fmla="*/ 101377 w 101377"/>
                        <a:gd name="connsiteY9" fmla="*/ 103252 h 232262"/>
                        <a:gd name="connsiteX0" fmla="*/ 9937 w 93988"/>
                        <a:gd name="connsiteY0" fmla="*/ 11812 h 232262"/>
                        <a:gd name="connsiteX1" fmla="*/ 46994 w 93988"/>
                        <a:gd name="connsiteY1" fmla="*/ 0 h 232262"/>
                        <a:gd name="connsiteX2" fmla="*/ 46994 w 93988"/>
                        <a:gd name="connsiteY2" fmla="*/ 0 h 232262"/>
                        <a:gd name="connsiteX3" fmla="*/ 93988 w 93988"/>
                        <a:gd name="connsiteY3" fmla="*/ 46994 h 232262"/>
                        <a:gd name="connsiteX4" fmla="*/ 93987 w 93988"/>
                        <a:gd name="connsiteY4" fmla="*/ 185268 h 232262"/>
                        <a:gd name="connsiteX5" fmla="*/ 46993 w 93988"/>
                        <a:gd name="connsiteY5" fmla="*/ 232262 h 232262"/>
                        <a:gd name="connsiteX6" fmla="*/ 46994 w 93988"/>
                        <a:gd name="connsiteY6" fmla="*/ 232261 h 232262"/>
                        <a:gd name="connsiteX7" fmla="*/ 0 w 93988"/>
                        <a:gd name="connsiteY7" fmla="*/ 185267 h 232262"/>
                        <a:gd name="connsiteX8" fmla="*/ 0 w 93988"/>
                        <a:gd name="connsiteY8" fmla="*/ 46994 h 232262"/>
                        <a:gd name="connsiteX0" fmla="*/ 46994 w 93988"/>
                        <a:gd name="connsiteY0" fmla="*/ 0 h 232262"/>
                        <a:gd name="connsiteX1" fmla="*/ 46994 w 93988"/>
                        <a:gd name="connsiteY1" fmla="*/ 0 h 232262"/>
                        <a:gd name="connsiteX2" fmla="*/ 93988 w 93988"/>
                        <a:gd name="connsiteY2" fmla="*/ 46994 h 232262"/>
                        <a:gd name="connsiteX3" fmla="*/ 93987 w 93988"/>
                        <a:gd name="connsiteY3" fmla="*/ 185268 h 232262"/>
                        <a:gd name="connsiteX4" fmla="*/ 46993 w 93988"/>
                        <a:gd name="connsiteY4" fmla="*/ 232262 h 232262"/>
                        <a:gd name="connsiteX5" fmla="*/ 46994 w 93988"/>
                        <a:gd name="connsiteY5" fmla="*/ 232261 h 232262"/>
                        <a:gd name="connsiteX6" fmla="*/ 0 w 93988"/>
                        <a:gd name="connsiteY6" fmla="*/ 185267 h 232262"/>
                        <a:gd name="connsiteX7" fmla="*/ 0 w 93988"/>
                        <a:gd name="connsiteY7" fmla="*/ 46994 h 232262"/>
                        <a:gd name="connsiteX0" fmla="*/ 46994 w 93988"/>
                        <a:gd name="connsiteY0" fmla="*/ 0 h 232262"/>
                        <a:gd name="connsiteX1" fmla="*/ 93988 w 93988"/>
                        <a:gd name="connsiteY1" fmla="*/ 46994 h 232262"/>
                        <a:gd name="connsiteX2" fmla="*/ 93987 w 93988"/>
                        <a:gd name="connsiteY2" fmla="*/ 185268 h 232262"/>
                        <a:gd name="connsiteX3" fmla="*/ 46993 w 93988"/>
                        <a:gd name="connsiteY3" fmla="*/ 232262 h 232262"/>
                        <a:gd name="connsiteX4" fmla="*/ 46994 w 93988"/>
                        <a:gd name="connsiteY4" fmla="*/ 232261 h 232262"/>
                        <a:gd name="connsiteX5" fmla="*/ 0 w 93988"/>
                        <a:gd name="connsiteY5" fmla="*/ 185267 h 232262"/>
                        <a:gd name="connsiteX6" fmla="*/ 0 w 93988"/>
                        <a:gd name="connsiteY6" fmla="*/ 46994 h 232262"/>
                        <a:gd name="connsiteX0" fmla="*/ 0 w 189190"/>
                        <a:gd name="connsiteY0" fmla="*/ 0 h 213483"/>
                        <a:gd name="connsiteX1" fmla="*/ 176143 w 189190"/>
                        <a:gd name="connsiteY1" fmla="*/ 28215 h 213483"/>
                        <a:gd name="connsiteX2" fmla="*/ 176142 w 189190"/>
                        <a:gd name="connsiteY2" fmla="*/ 166489 h 213483"/>
                        <a:gd name="connsiteX3" fmla="*/ 129148 w 189190"/>
                        <a:gd name="connsiteY3" fmla="*/ 213483 h 213483"/>
                        <a:gd name="connsiteX4" fmla="*/ 129149 w 189190"/>
                        <a:gd name="connsiteY4" fmla="*/ 213482 h 213483"/>
                        <a:gd name="connsiteX5" fmla="*/ 82155 w 189190"/>
                        <a:gd name="connsiteY5" fmla="*/ 166488 h 213483"/>
                        <a:gd name="connsiteX6" fmla="*/ 82155 w 189190"/>
                        <a:gd name="connsiteY6" fmla="*/ 28215 h 213483"/>
                        <a:gd name="connsiteX0" fmla="*/ 0 w 178437"/>
                        <a:gd name="connsiteY0" fmla="*/ 0 h 213483"/>
                        <a:gd name="connsiteX1" fmla="*/ 145162 w 178437"/>
                        <a:gd name="connsiteY1" fmla="*/ 3412 h 213483"/>
                        <a:gd name="connsiteX2" fmla="*/ 176143 w 178437"/>
                        <a:gd name="connsiteY2" fmla="*/ 28215 h 213483"/>
                        <a:gd name="connsiteX3" fmla="*/ 176142 w 178437"/>
                        <a:gd name="connsiteY3" fmla="*/ 166489 h 213483"/>
                        <a:gd name="connsiteX4" fmla="*/ 129148 w 178437"/>
                        <a:gd name="connsiteY4" fmla="*/ 213483 h 213483"/>
                        <a:gd name="connsiteX5" fmla="*/ 129149 w 178437"/>
                        <a:gd name="connsiteY5" fmla="*/ 213482 h 213483"/>
                        <a:gd name="connsiteX6" fmla="*/ 82155 w 178437"/>
                        <a:gd name="connsiteY6" fmla="*/ 166488 h 213483"/>
                        <a:gd name="connsiteX7" fmla="*/ 82155 w 178437"/>
                        <a:gd name="connsiteY7" fmla="*/ 28215 h 213483"/>
                        <a:gd name="connsiteX0" fmla="*/ 0 w 178437"/>
                        <a:gd name="connsiteY0" fmla="*/ 14149 h 227632"/>
                        <a:gd name="connsiteX1" fmla="*/ 124507 w 178437"/>
                        <a:gd name="connsiteY1" fmla="*/ 15 h 227632"/>
                        <a:gd name="connsiteX2" fmla="*/ 145162 w 178437"/>
                        <a:gd name="connsiteY2" fmla="*/ 17561 h 227632"/>
                        <a:gd name="connsiteX3" fmla="*/ 176143 w 178437"/>
                        <a:gd name="connsiteY3" fmla="*/ 42364 h 227632"/>
                        <a:gd name="connsiteX4" fmla="*/ 176142 w 178437"/>
                        <a:gd name="connsiteY4" fmla="*/ 180638 h 227632"/>
                        <a:gd name="connsiteX5" fmla="*/ 129148 w 178437"/>
                        <a:gd name="connsiteY5" fmla="*/ 227632 h 227632"/>
                        <a:gd name="connsiteX6" fmla="*/ 129149 w 178437"/>
                        <a:gd name="connsiteY6" fmla="*/ 227631 h 227632"/>
                        <a:gd name="connsiteX7" fmla="*/ 82155 w 178437"/>
                        <a:gd name="connsiteY7" fmla="*/ 180637 h 227632"/>
                        <a:gd name="connsiteX8" fmla="*/ 82155 w 178437"/>
                        <a:gd name="connsiteY8" fmla="*/ 42364 h 227632"/>
                        <a:gd name="connsiteX0" fmla="*/ 0 w 179967"/>
                        <a:gd name="connsiteY0" fmla="*/ 14870 h 228353"/>
                        <a:gd name="connsiteX1" fmla="*/ 124507 w 179967"/>
                        <a:gd name="connsiteY1" fmla="*/ 736 h 228353"/>
                        <a:gd name="connsiteX2" fmla="*/ 176143 w 179967"/>
                        <a:gd name="connsiteY2" fmla="*/ 43085 h 228353"/>
                        <a:gd name="connsiteX3" fmla="*/ 176142 w 179967"/>
                        <a:gd name="connsiteY3" fmla="*/ 181359 h 228353"/>
                        <a:gd name="connsiteX4" fmla="*/ 129148 w 179967"/>
                        <a:gd name="connsiteY4" fmla="*/ 228353 h 228353"/>
                        <a:gd name="connsiteX5" fmla="*/ 129149 w 179967"/>
                        <a:gd name="connsiteY5" fmla="*/ 228352 h 228353"/>
                        <a:gd name="connsiteX6" fmla="*/ 82155 w 179967"/>
                        <a:gd name="connsiteY6" fmla="*/ 181358 h 228353"/>
                        <a:gd name="connsiteX7" fmla="*/ 82155 w 179967"/>
                        <a:gd name="connsiteY7" fmla="*/ 43085 h 228353"/>
                        <a:gd name="connsiteX0" fmla="*/ 0 w 180390"/>
                        <a:gd name="connsiteY0" fmla="*/ 21265 h 228188"/>
                        <a:gd name="connsiteX1" fmla="*/ 124930 w 180390"/>
                        <a:gd name="connsiteY1" fmla="*/ 571 h 228188"/>
                        <a:gd name="connsiteX2" fmla="*/ 176566 w 180390"/>
                        <a:gd name="connsiteY2" fmla="*/ 42920 h 228188"/>
                        <a:gd name="connsiteX3" fmla="*/ 176565 w 180390"/>
                        <a:gd name="connsiteY3" fmla="*/ 181194 h 228188"/>
                        <a:gd name="connsiteX4" fmla="*/ 129571 w 180390"/>
                        <a:gd name="connsiteY4" fmla="*/ 228188 h 228188"/>
                        <a:gd name="connsiteX5" fmla="*/ 129572 w 180390"/>
                        <a:gd name="connsiteY5" fmla="*/ 228187 h 228188"/>
                        <a:gd name="connsiteX6" fmla="*/ 82578 w 180390"/>
                        <a:gd name="connsiteY6" fmla="*/ 181193 h 228188"/>
                        <a:gd name="connsiteX7" fmla="*/ 82578 w 180390"/>
                        <a:gd name="connsiteY7" fmla="*/ 42920 h 228188"/>
                        <a:gd name="connsiteX0" fmla="*/ 0 w 180390"/>
                        <a:gd name="connsiteY0" fmla="*/ 21261 h 228184"/>
                        <a:gd name="connsiteX1" fmla="*/ 124930 w 180390"/>
                        <a:gd name="connsiteY1" fmla="*/ 567 h 228184"/>
                        <a:gd name="connsiteX2" fmla="*/ 176566 w 180390"/>
                        <a:gd name="connsiteY2" fmla="*/ 42916 h 228184"/>
                        <a:gd name="connsiteX3" fmla="*/ 176565 w 180390"/>
                        <a:gd name="connsiteY3" fmla="*/ 181190 h 228184"/>
                        <a:gd name="connsiteX4" fmla="*/ 129571 w 180390"/>
                        <a:gd name="connsiteY4" fmla="*/ 228184 h 228184"/>
                        <a:gd name="connsiteX5" fmla="*/ 129572 w 180390"/>
                        <a:gd name="connsiteY5" fmla="*/ 228183 h 228184"/>
                        <a:gd name="connsiteX6" fmla="*/ 82578 w 180390"/>
                        <a:gd name="connsiteY6" fmla="*/ 181189 h 228184"/>
                        <a:gd name="connsiteX7" fmla="*/ 82578 w 180390"/>
                        <a:gd name="connsiteY7" fmla="*/ 42916 h 228184"/>
                        <a:gd name="connsiteX0" fmla="*/ 0 w 174652"/>
                        <a:gd name="connsiteY0" fmla="*/ 14951 h 228344"/>
                        <a:gd name="connsiteX1" fmla="*/ 119192 w 174652"/>
                        <a:gd name="connsiteY1" fmla="*/ 727 h 228344"/>
                        <a:gd name="connsiteX2" fmla="*/ 170828 w 174652"/>
                        <a:gd name="connsiteY2" fmla="*/ 43076 h 228344"/>
                        <a:gd name="connsiteX3" fmla="*/ 170827 w 174652"/>
                        <a:gd name="connsiteY3" fmla="*/ 181350 h 228344"/>
                        <a:gd name="connsiteX4" fmla="*/ 123833 w 174652"/>
                        <a:gd name="connsiteY4" fmla="*/ 228344 h 228344"/>
                        <a:gd name="connsiteX5" fmla="*/ 123834 w 174652"/>
                        <a:gd name="connsiteY5" fmla="*/ 228343 h 228344"/>
                        <a:gd name="connsiteX6" fmla="*/ 76840 w 174652"/>
                        <a:gd name="connsiteY6" fmla="*/ 181349 h 228344"/>
                        <a:gd name="connsiteX7" fmla="*/ 76840 w 174652"/>
                        <a:gd name="connsiteY7" fmla="*/ 43076 h 228344"/>
                        <a:gd name="connsiteX0" fmla="*/ 0 w 170828"/>
                        <a:gd name="connsiteY0" fmla="*/ 14951 h 228344"/>
                        <a:gd name="connsiteX1" fmla="*/ 119192 w 170828"/>
                        <a:gd name="connsiteY1" fmla="*/ 727 h 228344"/>
                        <a:gd name="connsiteX2" fmla="*/ 170828 w 170828"/>
                        <a:gd name="connsiteY2" fmla="*/ 43076 h 228344"/>
                        <a:gd name="connsiteX3" fmla="*/ 170827 w 170828"/>
                        <a:gd name="connsiteY3" fmla="*/ 181350 h 228344"/>
                        <a:gd name="connsiteX4" fmla="*/ 123833 w 170828"/>
                        <a:gd name="connsiteY4" fmla="*/ 228344 h 228344"/>
                        <a:gd name="connsiteX5" fmla="*/ 123834 w 170828"/>
                        <a:gd name="connsiteY5" fmla="*/ 228343 h 228344"/>
                        <a:gd name="connsiteX6" fmla="*/ 76840 w 170828"/>
                        <a:gd name="connsiteY6" fmla="*/ 181349 h 228344"/>
                        <a:gd name="connsiteX7" fmla="*/ 76840 w 170828"/>
                        <a:gd name="connsiteY7" fmla="*/ 43076 h 228344"/>
                        <a:gd name="connsiteX0" fmla="*/ 0 w 168337"/>
                        <a:gd name="connsiteY0" fmla="*/ 15598 h 228324"/>
                        <a:gd name="connsiteX1" fmla="*/ 116701 w 168337"/>
                        <a:gd name="connsiteY1" fmla="*/ 707 h 228324"/>
                        <a:gd name="connsiteX2" fmla="*/ 168337 w 168337"/>
                        <a:gd name="connsiteY2" fmla="*/ 43056 h 228324"/>
                        <a:gd name="connsiteX3" fmla="*/ 168336 w 168337"/>
                        <a:gd name="connsiteY3" fmla="*/ 181330 h 228324"/>
                        <a:gd name="connsiteX4" fmla="*/ 121342 w 168337"/>
                        <a:gd name="connsiteY4" fmla="*/ 228324 h 228324"/>
                        <a:gd name="connsiteX5" fmla="*/ 121343 w 168337"/>
                        <a:gd name="connsiteY5" fmla="*/ 228323 h 228324"/>
                        <a:gd name="connsiteX6" fmla="*/ 74349 w 168337"/>
                        <a:gd name="connsiteY6" fmla="*/ 181329 h 228324"/>
                        <a:gd name="connsiteX7" fmla="*/ 74349 w 168337"/>
                        <a:gd name="connsiteY7" fmla="*/ 43056 h 2283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68337" h="228324">
                          <a:moveTo>
                            <a:pt x="0" y="15598"/>
                          </a:moveTo>
                          <a:cubicBezTo>
                            <a:pt x="53064" y="16339"/>
                            <a:pt x="87344" y="-3996"/>
                            <a:pt x="116701" y="707"/>
                          </a:cubicBezTo>
                          <a:cubicBezTo>
                            <a:pt x="146058" y="5410"/>
                            <a:pt x="159731" y="12952"/>
                            <a:pt x="168337" y="43056"/>
                          </a:cubicBezTo>
                          <a:cubicBezTo>
                            <a:pt x="168337" y="89147"/>
                            <a:pt x="168336" y="135239"/>
                            <a:pt x="168336" y="181330"/>
                          </a:cubicBezTo>
                          <a:cubicBezTo>
                            <a:pt x="168336" y="207284"/>
                            <a:pt x="147296" y="228324"/>
                            <a:pt x="121342" y="228324"/>
                          </a:cubicBezTo>
                          <a:lnTo>
                            <a:pt x="121343" y="228323"/>
                          </a:lnTo>
                          <a:cubicBezTo>
                            <a:pt x="95389" y="228323"/>
                            <a:pt x="74349" y="207283"/>
                            <a:pt x="74349" y="181329"/>
                          </a:cubicBezTo>
                          <a:lnTo>
                            <a:pt x="74349" y="43056"/>
                          </a:lnTo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6" name="グループ化 45">
                    <a:extLst>
                      <a:ext uri="{FF2B5EF4-FFF2-40B4-BE49-F238E27FC236}">
                        <a16:creationId xmlns:a16="http://schemas.microsoft.com/office/drawing/2014/main" id="{3894F02A-3DBE-A523-8A4B-205B632D337F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2700587" y="985440"/>
                    <a:ext cx="246192" cy="220524"/>
                    <a:chOff x="597606" y="942194"/>
                    <a:chExt cx="689395" cy="617524"/>
                  </a:xfrm>
                  <a:grpFill/>
                </p:grpSpPr>
                <p:sp>
                  <p:nvSpPr>
                    <p:cNvPr id="61" name="フリーフォーム: 図形 60">
                      <a:extLst>
                        <a:ext uri="{FF2B5EF4-FFF2-40B4-BE49-F238E27FC236}">
                          <a16:creationId xmlns:a16="http://schemas.microsoft.com/office/drawing/2014/main" id="{1879AF04-4F5E-A875-F53D-E9D4CECFF47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700" y="1188243"/>
                      <a:ext cx="631862" cy="371475"/>
                    </a:xfrm>
                    <a:custGeom>
                      <a:avLst/>
                      <a:gdLst>
                        <a:gd name="connsiteX0" fmla="*/ 0 w 441095"/>
                        <a:gd name="connsiteY0" fmla="*/ 0 h 277545"/>
                        <a:gd name="connsiteX1" fmla="*/ 441095 w 441095"/>
                        <a:gd name="connsiteY1" fmla="*/ 0 h 277545"/>
                        <a:gd name="connsiteX2" fmla="*/ 441095 w 441095"/>
                        <a:gd name="connsiteY2" fmla="*/ 104390 h 277545"/>
                        <a:gd name="connsiteX3" fmla="*/ 267940 w 441095"/>
                        <a:gd name="connsiteY3" fmla="*/ 277545 h 277545"/>
                        <a:gd name="connsiteX4" fmla="*/ 173155 w 441095"/>
                        <a:gd name="connsiteY4" fmla="*/ 277545 h 277545"/>
                        <a:gd name="connsiteX5" fmla="*/ 0 w 441095"/>
                        <a:gd name="connsiteY5" fmla="*/ 104390 h 27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41095" h="277545">
                          <a:moveTo>
                            <a:pt x="0" y="0"/>
                          </a:moveTo>
                          <a:lnTo>
                            <a:pt x="441095" y="0"/>
                          </a:lnTo>
                          <a:lnTo>
                            <a:pt x="441095" y="104390"/>
                          </a:lnTo>
                          <a:cubicBezTo>
                            <a:pt x="441095" y="200021"/>
                            <a:pt x="363571" y="277545"/>
                            <a:pt x="267940" y="277545"/>
                          </a:cubicBezTo>
                          <a:lnTo>
                            <a:pt x="173155" y="277545"/>
                          </a:lnTo>
                          <a:cubicBezTo>
                            <a:pt x="77524" y="277545"/>
                            <a:pt x="0" y="200021"/>
                            <a:pt x="0" y="10439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62" name="グループ化 61">
                      <a:extLst>
                        <a:ext uri="{FF2B5EF4-FFF2-40B4-BE49-F238E27FC236}">
                          <a16:creationId xmlns:a16="http://schemas.microsoft.com/office/drawing/2014/main" id="{B4395A1B-C970-7F2E-A1B3-5A976E3B002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4391" y="942194"/>
                      <a:ext cx="602610" cy="359445"/>
                      <a:chOff x="606420" y="1218888"/>
                      <a:chExt cx="356523" cy="189382"/>
                    </a:xfrm>
                    <a:grpFill/>
                  </p:grpSpPr>
                  <p:sp>
                    <p:nvSpPr>
                      <p:cNvPr id="64" name="四角形: 上の 2 つの角を丸める 63">
                        <a:extLst>
                          <a:ext uri="{FF2B5EF4-FFF2-40B4-BE49-F238E27FC236}">
                            <a16:creationId xmlns:a16="http://schemas.microsoft.com/office/drawing/2014/main" id="{3BA9764D-1851-7F13-D8EA-0A18C4BD2EB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881980" y="1235790"/>
                        <a:ext cx="80963" cy="172480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5" name="四角形: 上の 2 つの角を丸める 64">
                        <a:extLst>
                          <a:ext uri="{FF2B5EF4-FFF2-40B4-BE49-F238E27FC236}">
                            <a16:creationId xmlns:a16="http://schemas.microsoft.com/office/drawing/2014/main" id="{4C83BDBD-FF36-76D5-F75F-CBF1F5BA53F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87992" y="1218888"/>
                        <a:ext cx="93987" cy="188335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6" name="四角形: 上の 2 つの角を丸める 65">
                        <a:extLst>
                          <a:ext uri="{FF2B5EF4-FFF2-40B4-BE49-F238E27FC236}">
                            <a16:creationId xmlns:a16="http://schemas.microsoft.com/office/drawing/2014/main" id="{33FCCE02-C565-1FEB-26CF-8D513F31BF2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94761" y="1218888"/>
                        <a:ext cx="93987" cy="188335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7" name="四角形: 上の 2 つの角を丸める 66">
                        <a:extLst>
                          <a:ext uri="{FF2B5EF4-FFF2-40B4-BE49-F238E27FC236}">
                            <a16:creationId xmlns:a16="http://schemas.microsoft.com/office/drawing/2014/main" id="{1A93036F-F101-BB61-9451-A956517EB6A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06420" y="1229063"/>
                        <a:ext cx="87837" cy="178791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63" name="四角形: 上の 2 つの角を丸める 135">
                      <a:extLst>
                        <a:ext uri="{FF2B5EF4-FFF2-40B4-BE49-F238E27FC236}">
                          <a16:creationId xmlns:a16="http://schemas.microsoft.com/office/drawing/2014/main" id="{4715CCB5-3B9D-80DD-D99E-02179641F13A}"/>
                        </a:ext>
                      </a:extLst>
                    </p:cNvPr>
                    <p:cNvSpPr/>
                    <p:nvPr/>
                  </p:nvSpPr>
                  <p:spPr bwMode="auto">
                    <a:xfrm rot="15300000">
                      <a:off x="641939" y="1068985"/>
                      <a:ext cx="248813" cy="337480"/>
                    </a:xfrm>
                    <a:custGeom>
                      <a:avLst/>
                      <a:gdLst>
                        <a:gd name="connsiteX0" fmla="*/ 46994 w 93987"/>
                        <a:gd name="connsiteY0" fmla="*/ 0 h 232261"/>
                        <a:gd name="connsiteX1" fmla="*/ 46994 w 93987"/>
                        <a:gd name="connsiteY1" fmla="*/ 0 h 232261"/>
                        <a:gd name="connsiteX2" fmla="*/ 93988 w 93987"/>
                        <a:gd name="connsiteY2" fmla="*/ 46994 h 232261"/>
                        <a:gd name="connsiteX3" fmla="*/ 93987 w 93987"/>
                        <a:gd name="connsiteY3" fmla="*/ 185268 h 232261"/>
                        <a:gd name="connsiteX4" fmla="*/ 46993 w 93987"/>
                        <a:gd name="connsiteY4" fmla="*/ 232262 h 232261"/>
                        <a:gd name="connsiteX5" fmla="*/ 46994 w 93987"/>
                        <a:gd name="connsiteY5" fmla="*/ 232261 h 232261"/>
                        <a:gd name="connsiteX6" fmla="*/ 0 w 93987"/>
                        <a:gd name="connsiteY6" fmla="*/ 185267 h 232261"/>
                        <a:gd name="connsiteX7" fmla="*/ 0 w 93987"/>
                        <a:gd name="connsiteY7" fmla="*/ 46994 h 232261"/>
                        <a:gd name="connsiteX8" fmla="*/ 46994 w 93987"/>
                        <a:gd name="connsiteY8" fmla="*/ 0 h 232261"/>
                        <a:gd name="connsiteX0" fmla="*/ 46994 w 93988"/>
                        <a:gd name="connsiteY0" fmla="*/ 0 h 232262"/>
                        <a:gd name="connsiteX1" fmla="*/ 46994 w 93988"/>
                        <a:gd name="connsiteY1" fmla="*/ 0 h 232262"/>
                        <a:gd name="connsiteX2" fmla="*/ 93988 w 93988"/>
                        <a:gd name="connsiteY2" fmla="*/ 46994 h 232262"/>
                        <a:gd name="connsiteX3" fmla="*/ 93987 w 93988"/>
                        <a:gd name="connsiteY3" fmla="*/ 185268 h 232262"/>
                        <a:gd name="connsiteX4" fmla="*/ 46993 w 93988"/>
                        <a:gd name="connsiteY4" fmla="*/ 232262 h 232262"/>
                        <a:gd name="connsiteX5" fmla="*/ 46994 w 93988"/>
                        <a:gd name="connsiteY5" fmla="*/ 232261 h 232262"/>
                        <a:gd name="connsiteX6" fmla="*/ 0 w 93988"/>
                        <a:gd name="connsiteY6" fmla="*/ 185267 h 232262"/>
                        <a:gd name="connsiteX7" fmla="*/ 0 w 93988"/>
                        <a:gd name="connsiteY7" fmla="*/ 46994 h 232262"/>
                        <a:gd name="connsiteX8" fmla="*/ 9937 w 93988"/>
                        <a:gd name="connsiteY8" fmla="*/ 11812 h 232262"/>
                        <a:gd name="connsiteX9" fmla="*/ 46994 w 93988"/>
                        <a:gd name="connsiteY9" fmla="*/ 0 h 232262"/>
                        <a:gd name="connsiteX0" fmla="*/ 9937 w 101377"/>
                        <a:gd name="connsiteY0" fmla="*/ 11812 h 232262"/>
                        <a:gd name="connsiteX1" fmla="*/ 46994 w 101377"/>
                        <a:gd name="connsiteY1" fmla="*/ 0 h 232262"/>
                        <a:gd name="connsiteX2" fmla="*/ 46994 w 101377"/>
                        <a:gd name="connsiteY2" fmla="*/ 0 h 232262"/>
                        <a:gd name="connsiteX3" fmla="*/ 93988 w 101377"/>
                        <a:gd name="connsiteY3" fmla="*/ 46994 h 232262"/>
                        <a:gd name="connsiteX4" fmla="*/ 93987 w 101377"/>
                        <a:gd name="connsiteY4" fmla="*/ 185268 h 232262"/>
                        <a:gd name="connsiteX5" fmla="*/ 46993 w 101377"/>
                        <a:gd name="connsiteY5" fmla="*/ 232262 h 232262"/>
                        <a:gd name="connsiteX6" fmla="*/ 46994 w 101377"/>
                        <a:gd name="connsiteY6" fmla="*/ 232261 h 232262"/>
                        <a:gd name="connsiteX7" fmla="*/ 0 w 101377"/>
                        <a:gd name="connsiteY7" fmla="*/ 185267 h 232262"/>
                        <a:gd name="connsiteX8" fmla="*/ 0 w 101377"/>
                        <a:gd name="connsiteY8" fmla="*/ 46994 h 232262"/>
                        <a:gd name="connsiteX9" fmla="*/ 101377 w 101377"/>
                        <a:gd name="connsiteY9" fmla="*/ 103252 h 232262"/>
                        <a:gd name="connsiteX0" fmla="*/ 9937 w 93988"/>
                        <a:gd name="connsiteY0" fmla="*/ 11812 h 232262"/>
                        <a:gd name="connsiteX1" fmla="*/ 46994 w 93988"/>
                        <a:gd name="connsiteY1" fmla="*/ 0 h 232262"/>
                        <a:gd name="connsiteX2" fmla="*/ 46994 w 93988"/>
                        <a:gd name="connsiteY2" fmla="*/ 0 h 232262"/>
                        <a:gd name="connsiteX3" fmla="*/ 93988 w 93988"/>
                        <a:gd name="connsiteY3" fmla="*/ 46994 h 232262"/>
                        <a:gd name="connsiteX4" fmla="*/ 93987 w 93988"/>
                        <a:gd name="connsiteY4" fmla="*/ 185268 h 232262"/>
                        <a:gd name="connsiteX5" fmla="*/ 46993 w 93988"/>
                        <a:gd name="connsiteY5" fmla="*/ 232262 h 232262"/>
                        <a:gd name="connsiteX6" fmla="*/ 46994 w 93988"/>
                        <a:gd name="connsiteY6" fmla="*/ 232261 h 232262"/>
                        <a:gd name="connsiteX7" fmla="*/ 0 w 93988"/>
                        <a:gd name="connsiteY7" fmla="*/ 185267 h 232262"/>
                        <a:gd name="connsiteX8" fmla="*/ 0 w 93988"/>
                        <a:gd name="connsiteY8" fmla="*/ 46994 h 232262"/>
                        <a:gd name="connsiteX0" fmla="*/ 46994 w 93988"/>
                        <a:gd name="connsiteY0" fmla="*/ 0 h 232262"/>
                        <a:gd name="connsiteX1" fmla="*/ 46994 w 93988"/>
                        <a:gd name="connsiteY1" fmla="*/ 0 h 232262"/>
                        <a:gd name="connsiteX2" fmla="*/ 93988 w 93988"/>
                        <a:gd name="connsiteY2" fmla="*/ 46994 h 232262"/>
                        <a:gd name="connsiteX3" fmla="*/ 93987 w 93988"/>
                        <a:gd name="connsiteY3" fmla="*/ 185268 h 232262"/>
                        <a:gd name="connsiteX4" fmla="*/ 46993 w 93988"/>
                        <a:gd name="connsiteY4" fmla="*/ 232262 h 232262"/>
                        <a:gd name="connsiteX5" fmla="*/ 46994 w 93988"/>
                        <a:gd name="connsiteY5" fmla="*/ 232261 h 232262"/>
                        <a:gd name="connsiteX6" fmla="*/ 0 w 93988"/>
                        <a:gd name="connsiteY6" fmla="*/ 185267 h 232262"/>
                        <a:gd name="connsiteX7" fmla="*/ 0 w 93988"/>
                        <a:gd name="connsiteY7" fmla="*/ 46994 h 232262"/>
                        <a:gd name="connsiteX0" fmla="*/ 46994 w 93988"/>
                        <a:gd name="connsiteY0" fmla="*/ 0 h 232262"/>
                        <a:gd name="connsiteX1" fmla="*/ 93988 w 93988"/>
                        <a:gd name="connsiteY1" fmla="*/ 46994 h 232262"/>
                        <a:gd name="connsiteX2" fmla="*/ 93987 w 93988"/>
                        <a:gd name="connsiteY2" fmla="*/ 185268 h 232262"/>
                        <a:gd name="connsiteX3" fmla="*/ 46993 w 93988"/>
                        <a:gd name="connsiteY3" fmla="*/ 232262 h 232262"/>
                        <a:gd name="connsiteX4" fmla="*/ 46994 w 93988"/>
                        <a:gd name="connsiteY4" fmla="*/ 232261 h 232262"/>
                        <a:gd name="connsiteX5" fmla="*/ 0 w 93988"/>
                        <a:gd name="connsiteY5" fmla="*/ 185267 h 232262"/>
                        <a:gd name="connsiteX6" fmla="*/ 0 w 93988"/>
                        <a:gd name="connsiteY6" fmla="*/ 46994 h 232262"/>
                        <a:gd name="connsiteX0" fmla="*/ 0 w 189190"/>
                        <a:gd name="connsiteY0" fmla="*/ 0 h 213483"/>
                        <a:gd name="connsiteX1" fmla="*/ 176143 w 189190"/>
                        <a:gd name="connsiteY1" fmla="*/ 28215 h 213483"/>
                        <a:gd name="connsiteX2" fmla="*/ 176142 w 189190"/>
                        <a:gd name="connsiteY2" fmla="*/ 166489 h 213483"/>
                        <a:gd name="connsiteX3" fmla="*/ 129148 w 189190"/>
                        <a:gd name="connsiteY3" fmla="*/ 213483 h 213483"/>
                        <a:gd name="connsiteX4" fmla="*/ 129149 w 189190"/>
                        <a:gd name="connsiteY4" fmla="*/ 213482 h 213483"/>
                        <a:gd name="connsiteX5" fmla="*/ 82155 w 189190"/>
                        <a:gd name="connsiteY5" fmla="*/ 166488 h 213483"/>
                        <a:gd name="connsiteX6" fmla="*/ 82155 w 189190"/>
                        <a:gd name="connsiteY6" fmla="*/ 28215 h 213483"/>
                        <a:gd name="connsiteX0" fmla="*/ 0 w 178437"/>
                        <a:gd name="connsiteY0" fmla="*/ 0 h 213483"/>
                        <a:gd name="connsiteX1" fmla="*/ 145162 w 178437"/>
                        <a:gd name="connsiteY1" fmla="*/ 3412 h 213483"/>
                        <a:gd name="connsiteX2" fmla="*/ 176143 w 178437"/>
                        <a:gd name="connsiteY2" fmla="*/ 28215 h 213483"/>
                        <a:gd name="connsiteX3" fmla="*/ 176142 w 178437"/>
                        <a:gd name="connsiteY3" fmla="*/ 166489 h 213483"/>
                        <a:gd name="connsiteX4" fmla="*/ 129148 w 178437"/>
                        <a:gd name="connsiteY4" fmla="*/ 213483 h 213483"/>
                        <a:gd name="connsiteX5" fmla="*/ 129149 w 178437"/>
                        <a:gd name="connsiteY5" fmla="*/ 213482 h 213483"/>
                        <a:gd name="connsiteX6" fmla="*/ 82155 w 178437"/>
                        <a:gd name="connsiteY6" fmla="*/ 166488 h 213483"/>
                        <a:gd name="connsiteX7" fmla="*/ 82155 w 178437"/>
                        <a:gd name="connsiteY7" fmla="*/ 28215 h 213483"/>
                        <a:gd name="connsiteX0" fmla="*/ 0 w 178437"/>
                        <a:gd name="connsiteY0" fmla="*/ 14149 h 227632"/>
                        <a:gd name="connsiteX1" fmla="*/ 124507 w 178437"/>
                        <a:gd name="connsiteY1" fmla="*/ 15 h 227632"/>
                        <a:gd name="connsiteX2" fmla="*/ 145162 w 178437"/>
                        <a:gd name="connsiteY2" fmla="*/ 17561 h 227632"/>
                        <a:gd name="connsiteX3" fmla="*/ 176143 w 178437"/>
                        <a:gd name="connsiteY3" fmla="*/ 42364 h 227632"/>
                        <a:gd name="connsiteX4" fmla="*/ 176142 w 178437"/>
                        <a:gd name="connsiteY4" fmla="*/ 180638 h 227632"/>
                        <a:gd name="connsiteX5" fmla="*/ 129148 w 178437"/>
                        <a:gd name="connsiteY5" fmla="*/ 227632 h 227632"/>
                        <a:gd name="connsiteX6" fmla="*/ 129149 w 178437"/>
                        <a:gd name="connsiteY6" fmla="*/ 227631 h 227632"/>
                        <a:gd name="connsiteX7" fmla="*/ 82155 w 178437"/>
                        <a:gd name="connsiteY7" fmla="*/ 180637 h 227632"/>
                        <a:gd name="connsiteX8" fmla="*/ 82155 w 178437"/>
                        <a:gd name="connsiteY8" fmla="*/ 42364 h 227632"/>
                        <a:gd name="connsiteX0" fmla="*/ 0 w 179967"/>
                        <a:gd name="connsiteY0" fmla="*/ 14870 h 228353"/>
                        <a:gd name="connsiteX1" fmla="*/ 124507 w 179967"/>
                        <a:gd name="connsiteY1" fmla="*/ 736 h 228353"/>
                        <a:gd name="connsiteX2" fmla="*/ 176143 w 179967"/>
                        <a:gd name="connsiteY2" fmla="*/ 43085 h 228353"/>
                        <a:gd name="connsiteX3" fmla="*/ 176142 w 179967"/>
                        <a:gd name="connsiteY3" fmla="*/ 181359 h 228353"/>
                        <a:gd name="connsiteX4" fmla="*/ 129148 w 179967"/>
                        <a:gd name="connsiteY4" fmla="*/ 228353 h 228353"/>
                        <a:gd name="connsiteX5" fmla="*/ 129149 w 179967"/>
                        <a:gd name="connsiteY5" fmla="*/ 228352 h 228353"/>
                        <a:gd name="connsiteX6" fmla="*/ 82155 w 179967"/>
                        <a:gd name="connsiteY6" fmla="*/ 181358 h 228353"/>
                        <a:gd name="connsiteX7" fmla="*/ 82155 w 179967"/>
                        <a:gd name="connsiteY7" fmla="*/ 43085 h 228353"/>
                        <a:gd name="connsiteX0" fmla="*/ 0 w 180390"/>
                        <a:gd name="connsiteY0" fmla="*/ 21265 h 228188"/>
                        <a:gd name="connsiteX1" fmla="*/ 124930 w 180390"/>
                        <a:gd name="connsiteY1" fmla="*/ 571 h 228188"/>
                        <a:gd name="connsiteX2" fmla="*/ 176566 w 180390"/>
                        <a:gd name="connsiteY2" fmla="*/ 42920 h 228188"/>
                        <a:gd name="connsiteX3" fmla="*/ 176565 w 180390"/>
                        <a:gd name="connsiteY3" fmla="*/ 181194 h 228188"/>
                        <a:gd name="connsiteX4" fmla="*/ 129571 w 180390"/>
                        <a:gd name="connsiteY4" fmla="*/ 228188 h 228188"/>
                        <a:gd name="connsiteX5" fmla="*/ 129572 w 180390"/>
                        <a:gd name="connsiteY5" fmla="*/ 228187 h 228188"/>
                        <a:gd name="connsiteX6" fmla="*/ 82578 w 180390"/>
                        <a:gd name="connsiteY6" fmla="*/ 181193 h 228188"/>
                        <a:gd name="connsiteX7" fmla="*/ 82578 w 180390"/>
                        <a:gd name="connsiteY7" fmla="*/ 42920 h 228188"/>
                        <a:gd name="connsiteX0" fmla="*/ 0 w 180390"/>
                        <a:gd name="connsiteY0" fmla="*/ 21261 h 228184"/>
                        <a:gd name="connsiteX1" fmla="*/ 124930 w 180390"/>
                        <a:gd name="connsiteY1" fmla="*/ 567 h 228184"/>
                        <a:gd name="connsiteX2" fmla="*/ 176566 w 180390"/>
                        <a:gd name="connsiteY2" fmla="*/ 42916 h 228184"/>
                        <a:gd name="connsiteX3" fmla="*/ 176565 w 180390"/>
                        <a:gd name="connsiteY3" fmla="*/ 181190 h 228184"/>
                        <a:gd name="connsiteX4" fmla="*/ 129571 w 180390"/>
                        <a:gd name="connsiteY4" fmla="*/ 228184 h 228184"/>
                        <a:gd name="connsiteX5" fmla="*/ 129572 w 180390"/>
                        <a:gd name="connsiteY5" fmla="*/ 228183 h 228184"/>
                        <a:gd name="connsiteX6" fmla="*/ 82578 w 180390"/>
                        <a:gd name="connsiteY6" fmla="*/ 181189 h 228184"/>
                        <a:gd name="connsiteX7" fmla="*/ 82578 w 180390"/>
                        <a:gd name="connsiteY7" fmla="*/ 42916 h 228184"/>
                        <a:gd name="connsiteX0" fmla="*/ 0 w 174652"/>
                        <a:gd name="connsiteY0" fmla="*/ 14951 h 228344"/>
                        <a:gd name="connsiteX1" fmla="*/ 119192 w 174652"/>
                        <a:gd name="connsiteY1" fmla="*/ 727 h 228344"/>
                        <a:gd name="connsiteX2" fmla="*/ 170828 w 174652"/>
                        <a:gd name="connsiteY2" fmla="*/ 43076 h 228344"/>
                        <a:gd name="connsiteX3" fmla="*/ 170827 w 174652"/>
                        <a:gd name="connsiteY3" fmla="*/ 181350 h 228344"/>
                        <a:gd name="connsiteX4" fmla="*/ 123833 w 174652"/>
                        <a:gd name="connsiteY4" fmla="*/ 228344 h 228344"/>
                        <a:gd name="connsiteX5" fmla="*/ 123834 w 174652"/>
                        <a:gd name="connsiteY5" fmla="*/ 228343 h 228344"/>
                        <a:gd name="connsiteX6" fmla="*/ 76840 w 174652"/>
                        <a:gd name="connsiteY6" fmla="*/ 181349 h 228344"/>
                        <a:gd name="connsiteX7" fmla="*/ 76840 w 174652"/>
                        <a:gd name="connsiteY7" fmla="*/ 43076 h 228344"/>
                        <a:gd name="connsiteX0" fmla="*/ 0 w 170828"/>
                        <a:gd name="connsiteY0" fmla="*/ 14951 h 228344"/>
                        <a:gd name="connsiteX1" fmla="*/ 119192 w 170828"/>
                        <a:gd name="connsiteY1" fmla="*/ 727 h 228344"/>
                        <a:gd name="connsiteX2" fmla="*/ 170828 w 170828"/>
                        <a:gd name="connsiteY2" fmla="*/ 43076 h 228344"/>
                        <a:gd name="connsiteX3" fmla="*/ 170827 w 170828"/>
                        <a:gd name="connsiteY3" fmla="*/ 181350 h 228344"/>
                        <a:gd name="connsiteX4" fmla="*/ 123833 w 170828"/>
                        <a:gd name="connsiteY4" fmla="*/ 228344 h 228344"/>
                        <a:gd name="connsiteX5" fmla="*/ 123834 w 170828"/>
                        <a:gd name="connsiteY5" fmla="*/ 228343 h 228344"/>
                        <a:gd name="connsiteX6" fmla="*/ 76840 w 170828"/>
                        <a:gd name="connsiteY6" fmla="*/ 181349 h 228344"/>
                        <a:gd name="connsiteX7" fmla="*/ 76840 w 170828"/>
                        <a:gd name="connsiteY7" fmla="*/ 43076 h 228344"/>
                        <a:gd name="connsiteX0" fmla="*/ 0 w 168337"/>
                        <a:gd name="connsiteY0" fmla="*/ 15598 h 228324"/>
                        <a:gd name="connsiteX1" fmla="*/ 116701 w 168337"/>
                        <a:gd name="connsiteY1" fmla="*/ 707 h 228324"/>
                        <a:gd name="connsiteX2" fmla="*/ 168337 w 168337"/>
                        <a:gd name="connsiteY2" fmla="*/ 43056 h 228324"/>
                        <a:gd name="connsiteX3" fmla="*/ 168336 w 168337"/>
                        <a:gd name="connsiteY3" fmla="*/ 181330 h 228324"/>
                        <a:gd name="connsiteX4" fmla="*/ 121342 w 168337"/>
                        <a:gd name="connsiteY4" fmla="*/ 228324 h 228324"/>
                        <a:gd name="connsiteX5" fmla="*/ 121343 w 168337"/>
                        <a:gd name="connsiteY5" fmla="*/ 228323 h 228324"/>
                        <a:gd name="connsiteX6" fmla="*/ 74349 w 168337"/>
                        <a:gd name="connsiteY6" fmla="*/ 181329 h 228324"/>
                        <a:gd name="connsiteX7" fmla="*/ 74349 w 168337"/>
                        <a:gd name="connsiteY7" fmla="*/ 43056 h 2283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68337" h="228324">
                          <a:moveTo>
                            <a:pt x="0" y="15598"/>
                          </a:moveTo>
                          <a:cubicBezTo>
                            <a:pt x="53064" y="16339"/>
                            <a:pt x="87344" y="-3996"/>
                            <a:pt x="116701" y="707"/>
                          </a:cubicBezTo>
                          <a:cubicBezTo>
                            <a:pt x="146058" y="5410"/>
                            <a:pt x="159731" y="12952"/>
                            <a:pt x="168337" y="43056"/>
                          </a:cubicBezTo>
                          <a:cubicBezTo>
                            <a:pt x="168337" y="89147"/>
                            <a:pt x="168336" y="135239"/>
                            <a:pt x="168336" y="181330"/>
                          </a:cubicBezTo>
                          <a:cubicBezTo>
                            <a:pt x="168336" y="207284"/>
                            <a:pt x="147296" y="228324"/>
                            <a:pt x="121342" y="228324"/>
                          </a:cubicBezTo>
                          <a:lnTo>
                            <a:pt x="121343" y="228323"/>
                          </a:lnTo>
                          <a:cubicBezTo>
                            <a:pt x="95389" y="228323"/>
                            <a:pt x="74349" y="207283"/>
                            <a:pt x="74349" y="181329"/>
                          </a:cubicBezTo>
                          <a:lnTo>
                            <a:pt x="74349" y="43056"/>
                          </a:lnTo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7" name="四角形: 上の 2 つの角を丸める 46">
                    <a:extLst>
                      <a:ext uri="{FF2B5EF4-FFF2-40B4-BE49-F238E27FC236}">
                        <a16:creationId xmlns:a16="http://schemas.microsoft.com/office/drawing/2014/main" id="{897080AD-264D-5EDA-B1E9-AFD57004EB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45590" y="1548944"/>
                    <a:ext cx="529310" cy="608706"/>
                  </a:xfrm>
                  <a:prstGeom prst="round2SameRect">
                    <a:avLst>
                      <a:gd name="adj1" fmla="val 50000"/>
                      <a:gd name="adj2" fmla="val 13927"/>
                    </a:avLst>
                  </a:prstGeom>
                  <a:solidFill>
                    <a:schemeClr val="accent5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楕円 47">
                    <a:extLst>
                      <a:ext uri="{FF2B5EF4-FFF2-40B4-BE49-F238E27FC236}">
                        <a16:creationId xmlns:a16="http://schemas.microsoft.com/office/drawing/2014/main" id="{FBACE04C-CEEB-F351-0AB7-B2FB355114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20745" y="1079955"/>
                    <a:ext cx="293780" cy="299184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楕円 48">
                    <a:extLst>
                      <a:ext uri="{FF2B5EF4-FFF2-40B4-BE49-F238E27FC236}">
                        <a16:creationId xmlns:a16="http://schemas.microsoft.com/office/drawing/2014/main" id="{5EE97561-944E-FFF7-EFD1-F5D0875704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20845" y="1079955"/>
                    <a:ext cx="293780" cy="299184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楕円 49">
                    <a:extLst>
                      <a:ext uri="{FF2B5EF4-FFF2-40B4-BE49-F238E27FC236}">
                        <a16:creationId xmlns:a16="http://schemas.microsoft.com/office/drawing/2014/main" id="{E5B21EA2-959F-5950-BA45-49CDF50236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61609" y="1121569"/>
                    <a:ext cx="212052" cy="21595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楕円 50">
                    <a:extLst>
                      <a:ext uri="{FF2B5EF4-FFF2-40B4-BE49-F238E27FC236}">
                        <a16:creationId xmlns:a16="http://schemas.microsoft.com/office/drawing/2014/main" id="{7D15B173-E499-D7A5-3E0D-B2A861BF87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1709" y="1121569"/>
                    <a:ext cx="212052" cy="21595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楕円 51">
                    <a:extLst>
                      <a:ext uri="{FF2B5EF4-FFF2-40B4-BE49-F238E27FC236}">
                        <a16:creationId xmlns:a16="http://schemas.microsoft.com/office/drawing/2014/main" id="{54084DE4-8DFC-7708-4142-2C62C04E3B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45132" y="728700"/>
                    <a:ext cx="945105" cy="94510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フリーフォーム: 図形 52">
                    <a:extLst>
                      <a:ext uri="{FF2B5EF4-FFF2-40B4-BE49-F238E27FC236}">
                        <a16:creationId xmlns:a16="http://schemas.microsoft.com/office/drawing/2014/main" id="{10F1FE92-7B49-157C-1642-34BE0E6044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7749" y="767752"/>
                    <a:ext cx="318726" cy="202524"/>
                  </a:xfrm>
                  <a:custGeom>
                    <a:avLst/>
                    <a:gdLst>
                      <a:gd name="connsiteX0" fmla="*/ 139742 w 566616"/>
                      <a:gd name="connsiteY0" fmla="*/ 20063 h 360039"/>
                      <a:gd name="connsiteX1" fmla="*/ 132146 w 566616"/>
                      <a:gd name="connsiteY1" fmla="*/ 40966 h 360039"/>
                      <a:gd name="connsiteX2" fmla="*/ 123764 w 566616"/>
                      <a:gd name="connsiteY2" fmla="*/ 112510 h 360039"/>
                      <a:gd name="connsiteX3" fmla="*/ 247528 w 566616"/>
                      <a:gd name="connsiteY3" fmla="*/ 360037 h 360039"/>
                      <a:gd name="connsiteX4" fmla="*/ 247528 w 566616"/>
                      <a:gd name="connsiteY4" fmla="*/ 360039 h 360039"/>
                      <a:gd name="connsiteX5" fmla="*/ 0 w 566616"/>
                      <a:gd name="connsiteY5" fmla="*/ 112511 h 360039"/>
                      <a:gd name="connsiteX6" fmla="*/ 3092 w 566616"/>
                      <a:gd name="connsiteY6" fmla="*/ 81844 h 360039"/>
                      <a:gd name="connsiteX7" fmla="*/ 4472 w 566616"/>
                      <a:gd name="connsiteY7" fmla="*/ 80705 h 360039"/>
                      <a:gd name="connsiteX8" fmla="*/ 84742 w 566616"/>
                      <a:gd name="connsiteY8" fmla="*/ 37136 h 360039"/>
                      <a:gd name="connsiteX9" fmla="*/ 343233 w 566616"/>
                      <a:gd name="connsiteY9" fmla="*/ 7516 h 360039"/>
                      <a:gd name="connsiteX10" fmla="*/ 363917 w 566616"/>
                      <a:gd name="connsiteY10" fmla="*/ 9601 h 360039"/>
                      <a:gd name="connsiteX11" fmla="*/ 452620 w 566616"/>
                      <a:gd name="connsiteY11" fmla="*/ 37136 h 360039"/>
                      <a:gd name="connsiteX12" fmla="*/ 452625 w 566616"/>
                      <a:gd name="connsiteY12" fmla="*/ 37138 h 360039"/>
                      <a:gd name="connsiteX13" fmla="*/ 451234 w 566616"/>
                      <a:gd name="connsiteY13" fmla="*/ 40966 h 360039"/>
                      <a:gd name="connsiteX14" fmla="*/ 442852 w 566616"/>
                      <a:gd name="connsiteY14" fmla="*/ 112510 h 360039"/>
                      <a:gd name="connsiteX15" fmla="*/ 566616 w 566616"/>
                      <a:gd name="connsiteY15" fmla="*/ 360037 h 360039"/>
                      <a:gd name="connsiteX16" fmla="*/ 566616 w 566616"/>
                      <a:gd name="connsiteY16" fmla="*/ 360039 h 360039"/>
                      <a:gd name="connsiteX17" fmla="*/ 319088 w 566616"/>
                      <a:gd name="connsiteY17" fmla="*/ 112511 h 360039"/>
                      <a:gd name="connsiteX18" fmla="*/ 338540 w 566616"/>
                      <a:gd name="connsiteY18" fmla="*/ 16162 h 360039"/>
                      <a:gd name="connsiteX19" fmla="*/ 268681 w 566616"/>
                      <a:gd name="connsiteY19" fmla="*/ 0 h 360039"/>
                      <a:gd name="connsiteX20" fmla="*/ 305237 w 566616"/>
                      <a:gd name="connsiteY20" fmla="*/ 3685 h 360039"/>
                      <a:gd name="connsiteX21" fmla="*/ 291690 w 566616"/>
                      <a:gd name="connsiteY21" fmla="*/ 40966 h 360039"/>
                      <a:gd name="connsiteX22" fmla="*/ 283308 w 566616"/>
                      <a:gd name="connsiteY22" fmla="*/ 112510 h 360039"/>
                      <a:gd name="connsiteX23" fmla="*/ 407072 w 566616"/>
                      <a:gd name="connsiteY23" fmla="*/ 360037 h 360039"/>
                      <a:gd name="connsiteX24" fmla="*/ 407072 w 566616"/>
                      <a:gd name="connsiteY24" fmla="*/ 360039 h 360039"/>
                      <a:gd name="connsiteX25" fmla="*/ 159544 w 566616"/>
                      <a:gd name="connsiteY25" fmla="*/ 112511 h 360039"/>
                      <a:gd name="connsiteX26" fmla="*/ 178996 w 566616"/>
                      <a:gd name="connsiteY26" fmla="*/ 16162 h 360039"/>
                      <a:gd name="connsiteX27" fmla="*/ 183085 w 566616"/>
                      <a:gd name="connsiteY27" fmla="*/ 8629 h 360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566616" h="360039">
                        <a:moveTo>
                          <a:pt x="139742" y="20063"/>
                        </a:moveTo>
                        <a:lnTo>
                          <a:pt x="132146" y="40966"/>
                        </a:lnTo>
                        <a:cubicBezTo>
                          <a:pt x="126630" y="64171"/>
                          <a:pt x="123764" y="88163"/>
                          <a:pt x="123764" y="112510"/>
                        </a:cubicBezTo>
                        <a:cubicBezTo>
                          <a:pt x="123764" y="209899"/>
                          <a:pt x="169617" y="301604"/>
                          <a:pt x="247528" y="360037"/>
                        </a:cubicBezTo>
                        <a:lnTo>
                          <a:pt x="247528" y="360039"/>
                        </a:lnTo>
                        <a:cubicBezTo>
                          <a:pt x="110822" y="360039"/>
                          <a:pt x="0" y="249217"/>
                          <a:pt x="0" y="112511"/>
                        </a:cubicBezTo>
                        <a:lnTo>
                          <a:pt x="3092" y="81844"/>
                        </a:lnTo>
                        <a:lnTo>
                          <a:pt x="4472" y="80705"/>
                        </a:lnTo>
                        <a:cubicBezTo>
                          <a:pt x="29612" y="63720"/>
                          <a:pt x="56474" y="49092"/>
                          <a:pt x="84742" y="37136"/>
                        </a:cubicBezTo>
                        <a:close/>
                        <a:moveTo>
                          <a:pt x="343233" y="7516"/>
                        </a:moveTo>
                        <a:lnTo>
                          <a:pt x="363917" y="9601"/>
                        </a:lnTo>
                        <a:cubicBezTo>
                          <a:pt x="394679" y="15896"/>
                          <a:pt x="424353" y="25179"/>
                          <a:pt x="452620" y="37136"/>
                        </a:cubicBezTo>
                        <a:lnTo>
                          <a:pt x="452625" y="37138"/>
                        </a:lnTo>
                        <a:lnTo>
                          <a:pt x="451234" y="40966"/>
                        </a:lnTo>
                        <a:cubicBezTo>
                          <a:pt x="445718" y="64171"/>
                          <a:pt x="442852" y="88163"/>
                          <a:pt x="442852" y="112510"/>
                        </a:cubicBezTo>
                        <a:cubicBezTo>
                          <a:pt x="442852" y="209899"/>
                          <a:pt x="488705" y="301604"/>
                          <a:pt x="566616" y="360037"/>
                        </a:cubicBezTo>
                        <a:lnTo>
                          <a:pt x="566616" y="360039"/>
                        </a:lnTo>
                        <a:cubicBezTo>
                          <a:pt x="429910" y="360039"/>
                          <a:pt x="319088" y="249217"/>
                          <a:pt x="319088" y="112511"/>
                        </a:cubicBezTo>
                        <a:cubicBezTo>
                          <a:pt x="319088" y="78335"/>
                          <a:pt x="326015" y="45776"/>
                          <a:pt x="338540" y="16162"/>
                        </a:cubicBezTo>
                        <a:close/>
                        <a:moveTo>
                          <a:pt x="268681" y="0"/>
                        </a:moveTo>
                        <a:lnTo>
                          <a:pt x="305237" y="3685"/>
                        </a:lnTo>
                        <a:lnTo>
                          <a:pt x="291690" y="40966"/>
                        </a:lnTo>
                        <a:cubicBezTo>
                          <a:pt x="286174" y="64171"/>
                          <a:pt x="283308" y="88163"/>
                          <a:pt x="283308" y="112510"/>
                        </a:cubicBezTo>
                        <a:cubicBezTo>
                          <a:pt x="283308" y="209899"/>
                          <a:pt x="329161" y="301604"/>
                          <a:pt x="407072" y="360037"/>
                        </a:cubicBezTo>
                        <a:lnTo>
                          <a:pt x="407072" y="360039"/>
                        </a:lnTo>
                        <a:cubicBezTo>
                          <a:pt x="270366" y="360039"/>
                          <a:pt x="159544" y="249217"/>
                          <a:pt x="159544" y="112511"/>
                        </a:cubicBezTo>
                        <a:cubicBezTo>
                          <a:pt x="159544" y="78335"/>
                          <a:pt x="166471" y="45776"/>
                          <a:pt x="178996" y="16162"/>
                        </a:cubicBezTo>
                        <a:lnTo>
                          <a:pt x="183085" y="8629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四角形: 上の 2 つの角を丸める 53">
                    <a:extLst>
                      <a:ext uri="{FF2B5EF4-FFF2-40B4-BE49-F238E27FC236}">
                        <a16:creationId xmlns:a16="http://schemas.microsoft.com/office/drawing/2014/main" id="{36AC065C-DDC8-349D-5C28-E99543F5D4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7834" y="2533621"/>
                    <a:ext cx="313129" cy="144055"/>
                  </a:xfrm>
                  <a:prstGeom prst="round2SameRect">
                    <a:avLst>
                      <a:gd name="adj1" fmla="val 50000"/>
                      <a:gd name="adj2" fmla="val 2535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楕円 54">
                    <a:extLst>
                      <a:ext uri="{FF2B5EF4-FFF2-40B4-BE49-F238E27FC236}">
                        <a16:creationId xmlns:a16="http://schemas.microsoft.com/office/drawing/2014/main" id="{B3E9BCDA-7640-3220-0D5C-088324A8C3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91778" y="1390343"/>
                    <a:ext cx="243422" cy="21645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A08A0110-5890-E6E9-38ED-BCCC817FDB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6876" y="1390344"/>
                    <a:ext cx="146738" cy="48177"/>
                  </a:xfrm>
                  <a:custGeom>
                    <a:avLst/>
                    <a:gdLst>
                      <a:gd name="connsiteX0" fmla="*/ 73369 w 146738"/>
                      <a:gd name="connsiteY0" fmla="*/ 0 h 48177"/>
                      <a:gd name="connsiteX1" fmla="*/ 120744 w 146738"/>
                      <a:gd name="connsiteY1" fmla="*/ 8505 h 48177"/>
                      <a:gd name="connsiteX2" fmla="*/ 146738 w 146738"/>
                      <a:gd name="connsiteY2" fmla="*/ 24089 h 48177"/>
                      <a:gd name="connsiteX3" fmla="*/ 120744 w 146738"/>
                      <a:gd name="connsiteY3" fmla="*/ 39672 h 48177"/>
                      <a:gd name="connsiteX4" fmla="*/ 73369 w 146738"/>
                      <a:gd name="connsiteY4" fmla="*/ 48177 h 48177"/>
                      <a:gd name="connsiteX5" fmla="*/ 25994 w 146738"/>
                      <a:gd name="connsiteY5" fmla="*/ 39672 h 48177"/>
                      <a:gd name="connsiteX6" fmla="*/ 0 w 146738"/>
                      <a:gd name="connsiteY6" fmla="*/ 24089 h 48177"/>
                      <a:gd name="connsiteX7" fmla="*/ 25994 w 146738"/>
                      <a:gd name="connsiteY7" fmla="*/ 8505 h 48177"/>
                      <a:gd name="connsiteX8" fmla="*/ 73369 w 146738"/>
                      <a:gd name="connsiteY8" fmla="*/ 0 h 481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738" h="48177">
                        <a:moveTo>
                          <a:pt x="73369" y="0"/>
                        </a:moveTo>
                        <a:cubicBezTo>
                          <a:pt x="90174" y="0"/>
                          <a:pt x="106183" y="3028"/>
                          <a:pt x="120744" y="8505"/>
                        </a:cubicBezTo>
                        <a:lnTo>
                          <a:pt x="146738" y="24089"/>
                        </a:lnTo>
                        <a:lnTo>
                          <a:pt x="120744" y="39672"/>
                        </a:lnTo>
                        <a:cubicBezTo>
                          <a:pt x="106183" y="45149"/>
                          <a:pt x="90174" y="48177"/>
                          <a:pt x="73369" y="48177"/>
                        </a:cubicBezTo>
                        <a:cubicBezTo>
                          <a:pt x="56564" y="48177"/>
                          <a:pt x="40555" y="45149"/>
                          <a:pt x="25994" y="39672"/>
                        </a:cubicBezTo>
                        <a:lnTo>
                          <a:pt x="0" y="24089"/>
                        </a:lnTo>
                        <a:lnTo>
                          <a:pt x="25994" y="8505"/>
                        </a:lnTo>
                        <a:cubicBezTo>
                          <a:pt x="40555" y="3028"/>
                          <a:pt x="56564" y="0"/>
                          <a:pt x="7336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楕円 56">
                    <a:extLst>
                      <a:ext uri="{FF2B5EF4-FFF2-40B4-BE49-F238E27FC236}">
                        <a16:creationId xmlns:a16="http://schemas.microsoft.com/office/drawing/2014/main" id="{E6660BB6-6FD8-47F7-C3BD-9D6DA4C03B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15529" y="993057"/>
                    <a:ext cx="255479" cy="26834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楕円 57">
                    <a:extLst>
                      <a:ext uri="{FF2B5EF4-FFF2-40B4-BE49-F238E27FC236}">
                        <a16:creationId xmlns:a16="http://schemas.microsoft.com/office/drawing/2014/main" id="{1EC0AC33-BB91-E58E-ABBF-C914E8251A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2996" y="1095432"/>
                    <a:ext cx="60550" cy="6359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楕円 58">
                    <a:extLst>
                      <a:ext uri="{FF2B5EF4-FFF2-40B4-BE49-F238E27FC236}">
                        <a16:creationId xmlns:a16="http://schemas.microsoft.com/office/drawing/2014/main" id="{38CC36B8-A05B-4DDA-FAB0-393833C694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8727" y="1034656"/>
                    <a:ext cx="255479" cy="26834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15A27E77-46DD-0937-7A7A-ADD39B03B0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46194" y="1137031"/>
                    <a:ext cx="60550" cy="6359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E39C320E-5356-9E00-ABC2-708D83A49B53}"/>
              </a:ext>
            </a:extLst>
          </p:cNvPr>
          <p:cNvGrpSpPr/>
          <p:nvPr/>
        </p:nvGrpSpPr>
        <p:grpSpPr>
          <a:xfrm>
            <a:off x="4791954" y="326103"/>
            <a:ext cx="2114452" cy="4071046"/>
            <a:chOff x="5153454" y="3795554"/>
            <a:chExt cx="1388247" cy="2672851"/>
          </a:xfrm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2558FF47-6A6E-3E9E-1BB4-6F8669DF6586}"/>
                </a:ext>
              </a:extLst>
            </p:cNvPr>
            <p:cNvSpPr/>
            <p:nvPr/>
          </p:nvSpPr>
          <p:spPr bwMode="auto">
            <a:xfrm rot="1800000">
              <a:off x="5505543" y="3795554"/>
              <a:ext cx="672519" cy="1234331"/>
            </a:xfrm>
            <a:custGeom>
              <a:avLst/>
              <a:gdLst>
                <a:gd name="connsiteX0" fmla="*/ 431632 w 672519"/>
                <a:gd name="connsiteY0" fmla="*/ 48500 h 1234331"/>
                <a:gd name="connsiteX1" fmla="*/ 643525 w 672519"/>
                <a:gd name="connsiteY1" fmla="*/ 0 h 1234331"/>
                <a:gd name="connsiteX2" fmla="*/ 634001 w 672519"/>
                <a:gd name="connsiteY2" fmla="*/ 19371 h 1234331"/>
                <a:gd name="connsiteX3" fmla="*/ 653096 w 672519"/>
                <a:gd name="connsiteY3" fmla="*/ 16578 h 1234331"/>
                <a:gd name="connsiteX4" fmla="*/ 672519 w 672519"/>
                <a:gd name="connsiteY4" fmla="*/ 50219 h 1234331"/>
                <a:gd name="connsiteX5" fmla="*/ 643149 w 672519"/>
                <a:gd name="connsiteY5" fmla="*/ 66901 h 1234331"/>
                <a:gd name="connsiteX6" fmla="*/ 597499 w 672519"/>
                <a:gd name="connsiteY6" fmla="*/ 112170 h 1234331"/>
                <a:gd name="connsiteX7" fmla="*/ 627458 w 672519"/>
                <a:gd name="connsiteY7" fmla="*/ 125869 h 1234331"/>
                <a:gd name="connsiteX8" fmla="*/ 568483 w 672519"/>
                <a:gd name="connsiteY8" fmla="*/ 156146 h 1234331"/>
                <a:gd name="connsiteX9" fmla="*/ 521140 w 672519"/>
                <a:gd name="connsiteY9" fmla="*/ 298186 h 1234331"/>
                <a:gd name="connsiteX10" fmla="*/ 480345 w 672519"/>
                <a:gd name="connsiteY10" fmla="*/ 617165 h 1234331"/>
                <a:gd name="connsiteX11" fmla="*/ 482171 w 672519"/>
                <a:gd name="connsiteY11" fmla="*/ 645959 h 1234331"/>
                <a:gd name="connsiteX12" fmla="*/ 483969 w 672519"/>
                <a:gd name="connsiteY12" fmla="*/ 652737 h 1234331"/>
                <a:gd name="connsiteX13" fmla="*/ 530872 w 672519"/>
                <a:gd name="connsiteY13" fmla="*/ 733972 h 1234331"/>
                <a:gd name="connsiteX14" fmla="*/ 486547 w 672519"/>
                <a:gd name="connsiteY14" fmla="*/ 714932 h 1234331"/>
                <a:gd name="connsiteX15" fmla="*/ 490545 w 672519"/>
                <a:gd name="connsiteY15" fmla="*/ 777955 h 1234331"/>
                <a:gd name="connsiteX16" fmla="*/ 643525 w 672519"/>
                <a:gd name="connsiteY16" fmla="*/ 1234331 h 1234331"/>
                <a:gd name="connsiteX17" fmla="*/ 141937 w 672519"/>
                <a:gd name="connsiteY17" fmla="*/ 857394 h 1234331"/>
                <a:gd name="connsiteX18" fmla="*/ 123538 w 672519"/>
                <a:gd name="connsiteY18" fmla="*/ 790200 h 1234331"/>
                <a:gd name="connsiteX19" fmla="*/ 121549 w 672519"/>
                <a:gd name="connsiteY19" fmla="*/ 799105 h 1234331"/>
                <a:gd name="connsiteX20" fmla="*/ 115149 w 672519"/>
                <a:gd name="connsiteY20" fmla="*/ 914971 h 1234331"/>
                <a:gd name="connsiteX21" fmla="*/ 115149 w 672519"/>
                <a:gd name="connsiteY21" fmla="*/ 914972 h 1234331"/>
                <a:gd name="connsiteX22" fmla="*/ 102508 w 672519"/>
                <a:gd name="connsiteY22" fmla="*/ 345912 h 1234331"/>
                <a:gd name="connsiteX23" fmla="*/ 190765 w 672519"/>
                <a:gd name="connsiteY23" fmla="*/ 236429 h 1234331"/>
                <a:gd name="connsiteX24" fmla="*/ 256868 w 672519"/>
                <a:gd name="connsiteY24" fmla="*/ 183141 h 1234331"/>
                <a:gd name="connsiteX25" fmla="*/ 258599 w 672519"/>
                <a:gd name="connsiteY25" fmla="*/ 180763 h 1234331"/>
                <a:gd name="connsiteX26" fmla="*/ 431632 w 672519"/>
                <a:gd name="connsiteY26" fmla="*/ 48500 h 1234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72519" h="1234331">
                  <a:moveTo>
                    <a:pt x="431632" y="48500"/>
                  </a:moveTo>
                  <a:cubicBezTo>
                    <a:pt x="496760" y="17270"/>
                    <a:pt x="568364" y="0"/>
                    <a:pt x="643525" y="0"/>
                  </a:cubicBezTo>
                  <a:lnTo>
                    <a:pt x="634001" y="19371"/>
                  </a:lnTo>
                  <a:lnTo>
                    <a:pt x="653096" y="16578"/>
                  </a:lnTo>
                  <a:lnTo>
                    <a:pt x="672519" y="50219"/>
                  </a:lnTo>
                  <a:lnTo>
                    <a:pt x="643149" y="66901"/>
                  </a:lnTo>
                  <a:lnTo>
                    <a:pt x="597499" y="112170"/>
                  </a:lnTo>
                  <a:lnTo>
                    <a:pt x="627458" y="125869"/>
                  </a:lnTo>
                  <a:lnTo>
                    <a:pt x="568483" y="156146"/>
                  </a:lnTo>
                  <a:lnTo>
                    <a:pt x="521140" y="298186"/>
                  </a:lnTo>
                  <a:cubicBezTo>
                    <a:pt x="493944" y="402201"/>
                    <a:pt x="480345" y="509683"/>
                    <a:pt x="480345" y="617165"/>
                  </a:cubicBezTo>
                  <a:lnTo>
                    <a:pt x="482171" y="645959"/>
                  </a:lnTo>
                  <a:lnTo>
                    <a:pt x="483969" y="652737"/>
                  </a:lnTo>
                  <a:cubicBezTo>
                    <a:pt x="496135" y="682842"/>
                    <a:pt x="511818" y="710247"/>
                    <a:pt x="530872" y="733972"/>
                  </a:cubicBezTo>
                  <a:lnTo>
                    <a:pt x="486547" y="714932"/>
                  </a:lnTo>
                  <a:lnTo>
                    <a:pt x="490545" y="777955"/>
                  </a:lnTo>
                  <a:cubicBezTo>
                    <a:pt x="510942" y="937878"/>
                    <a:pt x="561935" y="1093903"/>
                    <a:pt x="643525" y="1234331"/>
                  </a:cubicBezTo>
                  <a:cubicBezTo>
                    <a:pt x="418042" y="1234330"/>
                    <a:pt x="224575" y="1078904"/>
                    <a:pt x="141937" y="857394"/>
                  </a:cubicBezTo>
                  <a:lnTo>
                    <a:pt x="123538" y="790200"/>
                  </a:lnTo>
                  <a:lnTo>
                    <a:pt x="121549" y="799105"/>
                  </a:lnTo>
                  <a:cubicBezTo>
                    <a:pt x="115985" y="838465"/>
                    <a:pt x="113791" y="877286"/>
                    <a:pt x="115149" y="914971"/>
                  </a:cubicBezTo>
                  <a:lnTo>
                    <a:pt x="115149" y="914972"/>
                  </a:lnTo>
                  <a:cubicBezTo>
                    <a:pt x="-33302" y="818593"/>
                    <a:pt x="-38962" y="563815"/>
                    <a:pt x="102508" y="345912"/>
                  </a:cubicBezTo>
                  <a:cubicBezTo>
                    <a:pt x="129034" y="305054"/>
                    <a:pt x="158849" y="268394"/>
                    <a:pt x="190765" y="236429"/>
                  </a:cubicBezTo>
                  <a:lnTo>
                    <a:pt x="256868" y="183141"/>
                  </a:lnTo>
                  <a:lnTo>
                    <a:pt x="258599" y="180763"/>
                  </a:lnTo>
                  <a:cubicBezTo>
                    <a:pt x="307854" y="124922"/>
                    <a:pt x="366505" y="79730"/>
                    <a:pt x="431632" y="4850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4ED43A53-5D45-9FEE-1AFD-6919741D3748}"/>
                </a:ext>
              </a:extLst>
            </p:cNvPr>
            <p:cNvSpPr/>
            <p:nvPr/>
          </p:nvSpPr>
          <p:spPr bwMode="auto">
            <a:xfrm>
              <a:off x="5515677" y="4042661"/>
              <a:ext cx="900808" cy="2048537"/>
            </a:xfrm>
            <a:custGeom>
              <a:avLst/>
              <a:gdLst>
                <a:gd name="connsiteX0" fmla="*/ 900808 w 900808"/>
                <a:gd name="connsiteY0" fmla="*/ 0 h 2048537"/>
                <a:gd name="connsiteX1" fmla="*/ 900808 w 900808"/>
                <a:gd name="connsiteY1" fmla="*/ 2048537 h 2048537"/>
                <a:gd name="connsiteX2" fmla="*/ 845824 w 900808"/>
                <a:gd name="connsiteY2" fmla="*/ 2045760 h 2048537"/>
                <a:gd name="connsiteX3" fmla="*/ 516064 w 900808"/>
                <a:gd name="connsiteY3" fmla="*/ 1919606 h 2048537"/>
                <a:gd name="connsiteX4" fmla="*/ 469807 w 900808"/>
                <a:gd name="connsiteY4" fmla="*/ 1878188 h 2048537"/>
                <a:gd name="connsiteX5" fmla="*/ 495757 w 900808"/>
                <a:gd name="connsiteY5" fmla="*/ 1869567 h 2048537"/>
                <a:gd name="connsiteX6" fmla="*/ 707565 w 900808"/>
                <a:gd name="connsiteY6" fmla="*/ 1625759 h 2048537"/>
                <a:gd name="connsiteX7" fmla="*/ 227154 w 900808"/>
                <a:gd name="connsiteY7" fmla="*/ 1331736 h 2048537"/>
                <a:gd name="connsiteX8" fmla="*/ 143496 w 900808"/>
                <a:gd name="connsiteY8" fmla="*/ 1336898 h 2048537"/>
                <a:gd name="connsiteX9" fmla="*/ 141338 w 900808"/>
                <a:gd name="connsiteY9" fmla="*/ 1328486 h 2048537"/>
                <a:gd name="connsiteX10" fmla="*/ 131184 w 900808"/>
                <a:gd name="connsiteY10" fmla="*/ 1257630 h 2048537"/>
                <a:gd name="connsiteX11" fmla="*/ 173130 w 900808"/>
                <a:gd name="connsiteY11" fmla="*/ 919863 h 2048537"/>
                <a:gd name="connsiteX12" fmla="*/ 845824 w 900808"/>
                <a:gd name="connsiteY12" fmla="*/ 2776 h 2048537"/>
                <a:gd name="connsiteX13" fmla="*/ 900808 w 900808"/>
                <a:gd name="connsiteY13" fmla="*/ 0 h 2048537"/>
                <a:gd name="connsiteX0" fmla="*/ 900808 w 1066116"/>
                <a:gd name="connsiteY0" fmla="*/ 0 h 2048537"/>
                <a:gd name="connsiteX1" fmla="*/ 1066098 w 1066116"/>
                <a:gd name="connsiteY1" fmla="*/ 943677 h 2048537"/>
                <a:gd name="connsiteX2" fmla="*/ 900808 w 1066116"/>
                <a:gd name="connsiteY2" fmla="*/ 2048537 h 2048537"/>
                <a:gd name="connsiteX3" fmla="*/ 845824 w 1066116"/>
                <a:gd name="connsiteY3" fmla="*/ 2045760 h 2048537"/>
                <a:gd name="connsiteX4" fmla="*/ 516064 w 1066116"/>
                <a:gd name="connsiteY4" fmla="*/ 1919606 h 2048537"/>
                <a:gd name="connsiteX5" fmla="*/ 469807 w 1066116"/>
                <a:gd name="connsiteY5" fmla="*/ 1878188 h 2048537"/>
                <a:gd name="connsiteX6" fmla="*/ 495757 w 1066116"/>
                <a:gd name="connsiteY6" fmla="*/ 1869567 h 2048537"/>
                <a:gd name="connsiteX7" fmla="*/ 707565 w 1066116"/>
                <a:gd name="connsiteY7" fmla="*/ 1625759 h 2048537"/>
                <a:gd name="connsiteX8" fmla="*/ 227154 w 1066116"/>
                <a:gd name="connsiteY8" fmla="*/ 1331736 h 2048537"/>
                <a:gd name="connsiteX9" fmla="*/ 143496 w 1066116"/>
                <a:gd name="connsiteY9" fmla="*/ 1336898 h 2048537"/>
                <a:gd name="connsiteX10" fmla="*/ 141338 w 1066116"/>
                <a:gd name="connsiteY10" fmla="*/ 1328486 h 2048537"/>
                <a:gd name="connsiteX11" fmla="*/ 131184 w 1066116"/>
                <a:gd name="connsiteY11" fmla="*/ 1257630 h 2048537"/>
                <a:gd name="connsiteX12" fmla="*/ 173130 w 1066116"/>
                <a:gd name="connsiteY12" fmla="*/ 919863 h 2048537"/>
                <a:gd name="connsiteX13" fmla="*/ 845824 w 1066116"/>
                <a:gd name="connsiteY13" fmla="*/ 2776 h 2048537"/>
                <a:gd name="connsiteX14" fmla="*/ 900808 w 1066116"/>
                <a:gd name="connsiteY14" fmla="*/ 0 h 2048537"/>
                <a:gd name="connsiteX0" fmla="*/ 1066098 w 1157538"/>
                <a:gd name="connsiteY0" fmla="*/ 943677 h 2048537"/>
                <a:gd name="connsiteX1" fmla="*/ 900808 w 1157538"/>
                <a:gd name="connsiteY1" fmla="*/ 2048537 h 2048537"/>
                <a:gd name="connsiteX2" fmla="*/ 845824 w 1157538"/>
                <a:gd name="connsiteY2" fmla="*/ 2045760 h 2048537"/>
                <a:gd name="connsiteX3" fmla="*/ 516064 w 1157538"/>
                <a:gd name="connsiteY3" fmla="*/ 1919606 h 2048537"/>
                <a:gd name="connsiteX4" fmla="*/ 469807 w 1157538"/>
                <a:gd name="connsiteY4" fmla="*/ 1878188 h 2048537"/>
                <a:gd name="connsiteX5" fmla="*/ 495757 w 1157538"/>
                <a:gd name="connsiteY5" fmla="*/ 1869567 h 2048537"/>
                <a:gd name="connsiteX6" fmla="*/ 707565 w 1157538"/>
                <a:gd name="connsiteY6" fmla="*/ 1625759 h 2048537"/>
                <a:gd name="connsiteX7" fmla="*/ 227154 w 1157538"/>
                <a:gd name="connsiteY7" fmla="*/ 1331736 h 2048537"/>
                <a:gd name="connsiteX8" fmla="*/ 143496 w 1157538"/>
                <a:gd name="connsiteY8" fmla="*/ 1336898 h 2048537"/>
                <a:gd name="connsiteX9" fmla="*/ 141338 w 1157538"/>
                <a:gd name="connsiteY9" fmla="*/ 1328486 h 2048537"/>
                <a:gd name="connsiteX10" fmla="*/ 131184 w 1157538"/>
                <a:gd name="connsiteY10" fmla="*/ 1257630 h 2048537"/>
                <a:gd name="connsiteX11" fmla="*/ 173130 w 1157538"/>
                <a:gd name="connsiteY11" fmla="*/ 919863 h 2048537"/>
                <a:gd name="connsiteX12" fmla="*/ 845824 w 1157538"/>
                <a:gd name="connsiteY12" fmla="*/ 2776 h 2048537"/>
                <a:gd name="connsiteX13" fmla="*/ 900808 w 1157538"/>
                <a:gd name="connsiteY13" fmla="*/ 0 h 2048537"/>
                <a:gd name="connsiteX14" fmla="*/ 1157538 w 1157538"/>
                <a:gd name="connsiteY14" fmla="*/ 1035117 h 2048537"/>
                <a:gd name="connsiteX0" fmla="*/ 1066098 w 1066098"/>
                <a:gd name="connsiteY0" fmla="*/ 943677 h 2048537"/>
                <a:gd name="connsiteX1" fmla="*/ 900808 w 1066098"/>
                <a:gd name="connsiteY1" fmla="*/ 2048537 h 2048537"/>
                <a:gd name="connsiteX2" fmla="*/ 845824 w 1066098"/>
                <a:gd name="connsiteY2" fmla="*/ 2045760 h 2048537"/>
                <a:gd name="connsiteX3" fmla="*/ 516064 w 1066098"/>
                <a:gd name="connsiteY3" fmla="*/ 1919606 h 2048537"/>
                <a:gd name="connsiteX4" fmla="*/ 469807 w 1066098"/>
                <a:gd name="connsiteY4" fmla="*/ 1878188 h 2048537"/>
                <a:gd name="connsiteX5" fmla="*/ 495757 w 1066098"/>
                <a:gd name="connsiteY5" fmla="*/ 1869567 h 2048537"/>
                <a:gd name="connsiteX6" fmla="*/ 707565 w 1066098"/>
                <a:gd name="connsiteY6" fmla="*/ 1625759 h 2048537"/>
                <a:gd name="connsiteX7" fmla="*/ 227154 w 1066098"/>
                <a:gd name="connsiteY7" fmla="*/ 1331736 h 2048537"/>
                <a:gd name="connsiteX8" fmla="*/ 143496 w 1066098"/>
                <a:gd name="connsiteY8" fmla="*/ 1336898 h 2048537"/>
                <a:gd name="connsiteX9" fmla="*/ 141338 w 1066098"/>
                <a:gd name="connsiteY9" fmla="*/ 1328486 h 2048537"/>
                <a:gd name="connsiteX10" fmla="*/ 131184 w 1066098"/>
                <a:gd name="connsiteY10" fmla="*/ 1257630 h 2048537"/>
                <a:gd name="connsiteX11" fmla="*/ 173130 w 1066098"/>
                <a:gd name="connsiteY11" fmla="*/ 919863 h 2048537"/>
                <a:gd name="connsiteX12" fmla="*/ 845824 w 1066098"/>
                <a:gd name="connsiteY12" fmla="*/ 2776 h 2048537"/>
                <a:gd name="connsiteX13" fmla="*/ 900808 w 1066098"/>
                <a:gd name="connsiteY13" fmla="*/ 0 h 2048537"/>
                <a:gd name="connsiteX0" fmla="*/ 900808 w 900808"/>
                <a:gd name="connsiteY0" fmla="*/ 2048537 h 2048537"/>
                <a:gd name="connsiteX1" fmla="*/ 845824 w 900808"/>
                <a:gd name="connsiteY1" fmla="*/ 2045760 h 2048537"/>
                <a:gd name="connsiteX2" fmla="*/ 516064 w 900808"/>
                <a:gd name="connsiteY2" fmla="*/ 1919606 h 2048537"/>
                <a:gd name="connsiteX3" fmla="*/ 469807 w 900808"/>
                <a:gd name="connsiteY3" fmla="*/ 1878188 h 2048537"/>
                <a:gd name="connsiteX4" fmla="*/ 495757 w 900808"/>
                <a:gd name="connsiteY4" fmla="*/ 1869567 h 2048537"/>
                <a:gd name="connsiteX5" fmla="*/ 707565 w 900808"/>
                <a:gd name="connsiteY5" fmla="*/ 1625759 h 2048537"/>
                <a:gd name="connsiteX6" fmla="*/ 227154 w 900808"/>
                <a:gd name="connsiteY6" fmla="*/ 1331736 h 2048537"/>
                <a:gd name="connsiteX7" fmla="*/ 143496 w 900808"/>
                <a:gd name="connsiteY7" fmla="*/ 1336898 h 2048537"/>
                <a:gd name="connsiteX8" fmla="*/ 141338 w 900808"/>
                <a:gd name="connsiteY8" fmla="*/ 1328486 h 2048537"/>
                <a:gd name="connsiteX9" fmla="*/ 131184 w 900808"/>
                <a:gd name="connsiteY9" fmla="*/ 1257630 h 2048537"/>
                <a:gd name="connsiteX10" fmla="*/ 173130 w 900808"/>
                <a:gd name="connsiteY10" fmla="*/ 919863 h 2048537"/>
                <a:gd name="connsiteX11" fmla="*/ 845824 w 900808"/>
                <a:gd name="connsiteY11" fmla="*/ 2776 h 2048537"/>
                <a:gd name="connsiteX12" fmla="*/ 900808 w 900808"/>
                <a:gd name="connsiteY12" fmla="*/ 0 h 2048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00808" h="2048537">
                  <a:moveTo>
                    <a:pt x="900808" y="2048537"/>
                  </a:moveTo>
                  <a:lnTo>
                    <a:pt x="845824" y="2045760"/>
                  </a:lnTo>
                  <a:cubicBezTo>
                    <a:pt x="716383" y="2032615"/>
                    <a:pt x="607146" y="1985306"/>
                    <a:pt x="516064" y="1919606"/>
                  </a:cubicBezTo>
                  <a:lnTo>
                    <a:pt x="469807" y="1878188"/>
                  </a:lnTo>
                  <a:lnTo>
                    <a:pt x="495757" y="1869567"/>
                  </a:lnTo>
                  <a:cubicBezTo>
                    <a:pt x="623547" y="1816729"/>
                    <a:pt x="707565" y="1727249"/>
                    <a:pt x="707565" y="1625759"/>
                  </a:cubicBezTo>
                  <a:cubicBezTo>
                    <a:pt x="707565" y="1463375"/>
                    <a:pt x="492478" y="1331736"/>
                    <a:pt x="227154" y="1331736"/>
                  </a:cubicBezTo>
                  <a:lnTo>
                    <a:pt x="143496" y="1336898"/>
                  </a:lnTo>
                  <a:lnTo>
                    <a:pt x="141338" y="1328486"/>
                  </a:lnTo>
                  <a:cubicBezTo>
                    <a:pt x="134781" y="1298950"/>
                    <a:pt x="131482" y="1274674"/>
                    <a:pt x="131184" y="1257630"/>
                  </a:cubicBezTo>
                  <a:cubicBezTo>
                    <a:pt x="-121028" y="1223175"/>
                    <a:pt x="45689" y="1085348"/>
                    <a:pt x="173130" y="919863"/>
                  </a:cubicBezTo>
                  <a:cubicBezTo>
                    <a:pt x="171984" y="437670"/>
                    <a:pt x="393948" y="64012"/>
                    <a:pt x="845824" y="2776"/>
                  </a:cubicBezTo>
                  <a:lnTo>
                    <a:pt x="900808" y="0"/>
                  </a:lnTo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6A3C2120-5D64-C045-3C22-D70A95ACA3FB}"/>
                </a:ext>
              </a:extLst>
            </p:cNvPr>
            <p:cNvSpPr/>
            <p:nvPr/>
          </p:nvSpPr>
          <p:spPr bwMode="auto">
            <a:xfrm rot="8824701" flipH="1">
              <a:off x="5153454" y="5350918"/>
              <a:ext cx="701819" cy="1117487"/>
            </a:xfrm>
            <a:custGeom>
              <a:avLst/>
              <a:gdLst>
                <a:gd name="connsiteX0" fmla="*/ 231749 w 1059772"/>
                <a:gd name="connsiteY0" fmla="*/ 1241256 h 1319003"/>
                <a:gd name="connsiteX1" fmla="*/ 175907 w 1059772"/>
                <a:gd name="connsiteY1" fmla="*/ 1201964 h 1319003"/>
                <a:gd name="connsiteX2" fmla="*/ 173033 w 1059772"/>
                <a:gd name="connsiteY2" fmla="*/ 1195732 h 1319003"/>
                <a:gd name="connsiteX3" fmla="*/ 151573 w 1059772"/>
                <a:gd name="connsiteY3" fmla="*/ 1156319 h 1319003"/>
                <a:gd name="connsiteX4" fmla="*/ 75653 w 1059772"/>
                <a:gd name="connsiteY4" fmla="*/ 837558 h 1319003"/>
                <a:gd name="connsiteX5" fmla="*/ 76737 w 1059772"/>
                <a:gd name="connsiteY5" fmla="*/ 798091 h 1319003"/>
                <a:gd name="connsiteX6" fmla="*/ 64179 w 1059772"/>
                <a:gd name="connsiteY6" fmla="*/ 772999 h 1319003"/>
                <a:gd name="connsiteX7" fmla="*/ 24807 w 1059772"/>
                <a:gd name="connsiteY7" fmla="*/ 661975 h 1319003"/>
                <a:gd name="connsiteX8" fmla="*/ 25270 w 1059772"/>
                <a:gd name="connsiteY8" fmla="*/ 319176 h 1319003"/>
                <a:gd name="connsiteX9" fmla="*/ 34629 w 1059772"/>
                <a:gd name="connsiteY9" fmla="*/ 296444 h 1319003"/>
                <a:gd name="connsiteX10" fmla="*/ 13495 w 1059772"/>
                <a:gd name="connsiteY10" fmla="*/ 192959 h 1319003"/>
                <a:gd name="connsiteX11" fmla="*/ 33874 w 1059772"/>
                <a:gd name="connsiteY11" fmla="*/ 163967 h 1319003"/>
                <a:gd name="connsiteX12" fmla="*/ 144406 w 1059772"/>
                <a:gd name="connsiteY12" fmla="*/ 47459 h 1319003"/>
                <a:gd name="connsiteX13" fmla="*/ 211003 w 1059772"/>
                <a:gd name="connsiteY13" fmla="*/ 0 h 1319003"/>
                <a:gd name="connsiteX14" fmla="*/ 418001 w 1059772"/>
                <a:gd name="connsiteY14" fmla="*/ 0 h 1319003"/>
                <a:gd name="connsiteX15" fmla="*/ 377203 w 1059772"/>
                <a:gd name="connsiteY15" fmla="*/ 199776 h 1319003"/>
                <a:gd name="connsiteX16" fmla="*/ 391936 w 1059772"/>
                <a:gd name="connsiteY16" fmla="*/ 201350 h 1319003"/>
                <a:gd name="connsiteX17" fmla="*/ 557350 w 1059772"/>
                <a:gd name="connsiteY17" fmla="*/ 265044 h 1319003"/>
                <a:gd name="connsiteX18" fmla="*/ 560026 w 1059772"/>
                <a:gd name="connsiteY18" fmla="*/ 266860 h 1319003"/>
                <a:gd name="connsiteX19" fmla="*/ 562800 w 1059772"/>
                <a:gd name="connsiteY19" fmla="*/ 266131 h 1319003"/>
                <a:gd name="connsiteX20" fmla="*/ 855642 w 1059772"/>
                <a:gd name="connsiteY20" fmla="*/ 276724 h 1319003"/>
                <a:gd name="connsiteX21" fmla="*/ 855383 w 1059772"/>
                <a:gd name="connsiteY21" fmla="*/ 277624 h 1319003"/>
                <a:gd name="connsiteX22" fmla="*/ 865821 w 1059772"/>
                <a:gd name="connsiteY22" fmla="*/ 280552 h 1319003"/>
                <a:gd name="connsiteX23" fmla="*/ 884762 w 1059772"/>
                <a:gd name="connsiteY23" fmla="*/ 290267 h 1319003"/>
                <a:gd name="connsiteX24" fmla="*/ 915874 w 1059772"/>
                <a:gd name="connsiteY24" fmla="*/ 435609 h 1319003"/>
                <a:gd name="connsiteX25" fmla="*/ 809366 w 1059772"/>
                <a:gd name="connsiteY25" fmla="*/ 482036 h 1319003"/>
                <a:gd name="connsiteX26" fmla="*/ 797403 w 1059772"/>
                <a:gd name="connsiteY26" fmla="*/ 478681 h 1319003"/>
                <a:gd name="connsiteX27" fmla="*/ 797313 w 1059772"/>
                <a:gd name="connsiteY27" fmla="*/ 478990 h 1319003"/>
                <a:gd name="connsiteX28" fmla="*/ 538290 w 1059772"/>
                <a:gd name="connsiteY28" fmla="*/ 493051 h 1319003"/>
                <a:gd name="connsiteX29" fmla="*/ 520853 w 1059772"/>
                <a:gd name="connsiteY29" fmla="*/ 501373 h 1319003"/>
                <a:gd name="connsiteX30" fmla="*/ 532491 w 1059772"/>
                <a:gd name="connsiteY30" fmla="*/ 524655 h 1319003"/>
                <a:gd name="connsiteX31" fmla="*/ 918445 w 1059772"/>
                <a:gd name="connsiteY31" fmla="*/ 747102 h 1319003"/>
                <a:gd name="connsiteX32" fmla="*/ 952321 w 1059772"/>
                <a:gd name="connsiteY32" fmla="*/ 744915 h 1319003"/>
                <a:gd name="connsiteX33" fmla="*/ 957900 w 1059772"/>
                <a:gd name="connsiteY33" fmla="*/ 743711 h 1319003"/>
                <a:gd name="connsiteX34" fmla="*/ 976238 w 1059772"/>
                <a:gd name="connsiteY34" fmla="*/ 743391 h 1319003"/>
                <a:gd name="connsiteX35" fmla="*/ 1059495 w 1059772"/>
                <a:gd name="connsiteY35" fmla="*/ 838207 h 1319003"/>
                <a:gd name="connsiteX36" fmla="*/ 980528 w 1059772"/>
                <a:gd name="connsiteY36" fmla="*/ 918221 h 1319003"/>
                <a:gd name="connsiteX37" fmla="*/ 974021 w 1059772"/>
                <a:gd name="connsiteY37" fmla="*/ 918335 h 1319003"/>
                <a:gd name="connsiteX38" fmla="*/ 974030 w 1059772"/>
                <a:gd name="connsiteY38" fmla="*/ 918421 h 1319003"/>
                <a:gd name="connsiteX39" fmla="*/ 922140 w 1059772"/>
                <a:gd name="connsiteY39" fmla="*/ 921771 h 1319003"/>
                <a:gd name="connsiteX40" fmla="*/ 870840 w 1059772"/>
                <a:gd name="connsiteY40" fmla="*/ 920707 h 1319003"/>
                <a:gd name="connsiteX41" fmla="*/ 620068 w 1059772"/>
                <a:gd name="connsiteY41" fmla="*/ 848255 h 1319003"/>
                <a:gd name="connsiteX42" fmla="*/ 589927 w 1059772"/>
                <a:gd name="connsiteY42" fmla="*/ 829677 h 1319003"/>
                <a:gd name="connsiteX43" fmla="*/ 616709 w 1059772"/>
                <a:gd name="connsiteY43" fmla="*/ 854870 h 1319003"/>
                <a:gd name="connsiteX44" fmla="*/ 887630 w 1059772"/>
                <a:gd name="connsiteY44" fmla="*/ 979551 h 1319003"/>
                <a:gd name="connsiteX45" fmla="*/ 887524 w 1059772"/>
                <a:gd name="connsiteY45" fmla="*/ 980266 h 1319003"/>
                <a:gd name="connsiteX46" fmla="*/ 901527 w 1059772"/>
                <a:gd name="connsiteY46" fmla="*/ 981631 h 1319003"/>
                <a:gd name="connsiteX47" fmla="*/ 979852 w 1059772"/>
                <a:gd name="connsiteY47" fmla="*/ 1074589 h 1319003"/>
                <a:gd name="connsiteX48" fmla="*/ 881757 w 1059772"/>
                <a:gd name="connsiteY48" fmla="*/ 1169473 h 1319003"/>
                <a:gd name="connsiteX49" fmla="*/ 861988 w 1059772"/>
                <a:gd name="connsiteY49" fmla="*/ 1167546 h 1319003"/>
                <a:gd name="connsiteX50" fmla="*/ 857645 w 1059772"/>
                <a:gd name="connsiteY50" fmla="*/ 1166242 h 1319003"/>
                <a:gd name="connsiteX51" fmla="*/ 800804 w 1059772"/>
                <a:gd name="connsiteY51" fmla="*/ 1155368 h 1319003"/>
                <a:gd name="connsiteX52" fmla="*/ 449600 w 1059772"/>
                <a:gd name="connsiteY52" fmla="*/ 957070 h 1319003"/>
                <a:gd name="connsiteX53" fmla="*/ 432966 w 1059772"/>
                <a:gd name="connsiteY53" fmla="*/ 938380 h 1319003"/>
                <a:gd name="connsiteX54" fmla="*/ 442381 w 1059772"/>
                <a:gd name="connsiteY54" fmla="*/ 953343 h 1319003"/>
                <a:gd name="connsiteX55" fmla="*/ 634655 w 1059772"/>
                <a:gd name="connsiteY55" fmla="*/ 1125537 h 1319003"/>
                <a:gd name="connsiteX56" fmla="*/ 671306 w 1059772"/>
                <a:gd name="connsiteY56" fmla="*/ 1143091 h 1319003"/>
                <a:gd name="connsiteX57" fmla="*/ 680029 w 1059772"/>
                <a:gd name="connsiteY57" fmla="*/ 1145898 h 1319003"/>
                <a:gd name="connsiteX58" fmla="*/ 733112 w 1059772"/>
                <a:gd name="connsiteY58" fmla="*/ 1228910 h 1319003"/>
                <a:gd name="connsiteX59" fmla="*/ 646199 w 1059772"/>
                <a:gd name="connsiteY59" fmla="*/ 1319003 h 1319003"/>
                <a:gd name="connsiteX60" fmla="*/ 612368 w 1059772"/>
                <a:gd name="connsiteY60" fmla="*/ 1311923 h 1319003"/>
                <a:gd name="connsiteX61" fmla="*/ 608168 w 1059772"/>
                <a:gd name="connsiteY61" fmla="*/ 1309560 h 1319003"/>
                <a:gd name="connsiteX62" fmla="*/ 550918 w 1059772"/>
                <a:gd name="connsiteY62" fmla="*/ 1282139 h 1319003"/>
                <a:gd name="connsiteX63" fmla="*/ 272929 w 1059772"/>
                <a:gd name="connsiteY63" fmla="*/ 1018008 h 1319003"/>
                <a:gd name="connsiteX64" fmla="*/ 263877 w 1059772"/>
                <a:gd name="connsiteY64" fmla="*/ 1001363 h 1319003"/>
                <a:gd name="connsiteX65" fmla="*/ 260179 w 1059772"/>
                <a:gd name="connsiteY65" fmla="*/ 999627 h 1319003"/>
                <a:gd name="connsiteX66" fmla="*/ 265380 w 1059772"/>
                <a:gd name="connsiteY66" fmla="*/ 1016581 h 1319003"/>
                <a:gd name="connsiteX67" fmla="*/ 294131 w 1059772"/>
                <a:gd name="connsiteY67" fmla="*/ 1085202 h 1319003"/>
                <a:gd name="connsiteX68" fmla="*/ 310035 w 1059772"/>
                <a:gd name="connsiteY68" fmla="*/ 1114410 h 1319003"/>
                <a:gd name="connsiteX69" fmla="*/ 312317 w 1059772"/>
                <a:gd name="connsiteY69" fmla="*/ 1117583 h 1319003"/>
                <a:gd name="connsiteX70" fmla="*/ 323049 w 1059772"/>
                <a:gd name="connsiteY70" fmla="*/ 1148551 h 1319003"/>
                <a:gd name="connsiteX71" fmla="*/ 255745 w 1059772"/>
                <a:gd name="connsiteY71" fmla="*/ 1241597 h 1319003"/>
                <a:gd name="connsiteX72" fmla="*/ 231749 w 1059772"/>
                <a:gd name="connsiteY72" fmla="*/ 1241256 h 1319003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144406 w 1059772"/>
                <a:gd name="connsiteY12" fmla="*/ 312312 h 1583856"/>
                <a:gd name="connsiteX13" fmla="*/ 211003 w 1059772"/>
                <a:gd name="connsiteY13" fmla="*/ 264853 h 1583856"/>
                <a:gd name="connsiteX14" fmla="*/ 370172 w 1059772"/>
                <a:gd name="connsiteY14" fmla="*/ 0 h 1583856"/>
                <a:gd name="connsiteX15" fmla="*/ 377203 w 1059772"/>
                <a:gd name="connsiteY15" fmla="*/ 464629 h 1583856"/>
                <a:gd name="connsiteX16" fmla="*/ 391936 w 1059772"/>
                <a:gd name="connsiteY16" fmla="*/ 466203 h 1583856"/>
                <a:gd name="connsiteX17" fmla="*/ 557350 w 1059772"/>
                <a:gd name="connsiteY17" fmla="*/ 529897 h 1583856"/>
                <a:gd name="connsiteX18" fmla="*/ 560026 w 1059772"/>
                <a:gd name="connsiteY18" fmla="*/ 531713 h 1583856"/>
                <a:gd name="connsiteX19" fmla="*/ 562800 w 1059772"/>
                <a:gd name="connsiteY19" fmla="*/ 530984 h 1583856"/>
                <a:gd name="connsiteX20" fmla="*/ 855642 w 1059772"/>
                <a:gd name="connsiteY20" fmla="*/ 541577 h 1583856"/>
                <a:gd name="connsiteX21" fmla="*/ 855383 w 1059772"/>
                <a:gd name="connsiteY21" fmla="*/ 542477 h 1583856"/>
                <a:gd name="connsiteX22" fmla="*/ 865821 w 1059772"/>
                <a:gd name="connsiteY22" fmla="*/ 545405 h 1583856"/>
                <a:gd name="connsiteX23" fmla="*/ 884762 w 1059772"/>
                <a:gd name="connsiteY23" fmla="*/ 555120 h 1583856"/>
                <a:gd name="connsiteX24" fmla="*/ 915874 w 1059772"/>
                <a:gd name="connsiteY24" fmla="*/ 700462 h 1583856"/>
                <a:gd name="connsiteX25" fmla="*/ 809366 w 1059772"/>
                <a:gd name="connsiteY25" fmla="*/ 746889 h 1583856"/>
                <a:gd name="connsiteX26" fmla="*/ 797403 w 1059772"/>
                <a:gd name="connsiteY26" fmla="*/ 743534 h 1583856"/>
                <a:gd name="connsiteX27" fmla="*/ 797313 w 1059772"/>
                <a:gd name="connsiteY27" fmla="*/ 743843 h 1583856"/>
                <a:gd name="connsiteX28" fmla="*/ 538290 w 1059772"/>
                <a:gd name="connsiteY28" fmla="*/ 757904 h 1583856"/>
                <a:gd name="connsiteX29" fmla="*/ 520853 w 1059772"/>
                <a:gd name="connsiteY29" fmla="*/ 766226 h 1583856"/>
                <a:gd name="connsiteX30" fmla="*/ 532491 w 1059772"/>
                <a:gd name="connsiteY30" fmla="*/ 789508 h 1583856"/>
                <a:gd name="connsiteX31" fmla="*/ 918445 w 1059772"/>
                <a:gd name="connsiteY31" fmla="*/ 1011955 h 1583856"/>
                <a:gd name="connsiteX32" fmla="*/ 952321 w 1059772"/>
                <a:gd name="connsiteY32" fmla="*/ 1009768 h 1583856"/>
                <a:gd name="connsiteX33" fmla="*/ 957900 w 1059772"/>
                <a:gd name="connsiteY33" fmla="*/ 1008564 h 1583856"/>
                <a:gd name="connsiteX34" fmla="*/ 976238 w 1059772"/>
                <a:gd name="connsiteY34" fmla="*/ 1008244 h 1583856"/>
                <a:gd name="connsiteX35" fmla="*/ 1059495 w 1059772"/>
                <a:gd name="connsiteY35" fmla="*/ 1103060 h 1583856"/>
                <a:gd name="connsiteX36" fmla="*/ 980528 w 1059772"/>
                <a:gd name="connsiteY36" fmla="*/ 1183074 h 1583856"/>
                <a:gd name="connsiteX37" fmla="*/ 974021 w 1059772"/>
                <a:gd name="connsiteY37" fmla="*/ 1183188 h 1583856"/>
                <a:gd name="connsiteX38" fmla="*/ 974030 w 1059772"/>
                <a:gd name="connsiteY38" fmla="*/ 1183274 h 1583856"/>
                <a:gd name="connsiteX39" fmla="*/ 922140 w 1059772"/>
                <a:gd name="connsiteY39" fmla="*/ 1186624 h 1583856"/>
                <a:gd name="connsiteX40" fmla="*/ 870840 w 1059772"/>
                <a:gd name="connsiteY40" fmla="*/ 1185560 h 1583856"/>
                <a:gd name="connsiteX41" fmla="*/ 620068 w 1059772"/>
                <a:gd name="connsiteY41" fmla="*/ 1113108 h 1583856"/>
                <a:gd name="connsiteX42" fmla="*/ 589927 w 1059772"/>
                <a:gd name="connsiteY42" fmla="*/ 1094530 h 1583856"/>
                <a:gd name="connsiteX43" fmla="*/ 616709 w 1059772"/>
                <a:gd name="connsiteY43" fmla="*/ 1119723 h 1583856"/>
                <a:gd name="connsiteX44" fmla="*/ 887630 w 1059772"/>
                <a:gd name="connsiteY44" fmla="*/ 1244404 h 1583856"/>
                <a:gd name="connsiteX45" fmla="*/ 887524 w 1059772"/>
                <a:gd name="connsiteY45" fmla="*/ 1245119 h 1583856"/>
                <a:gd name="connsiteX46" fmla="*/ 901527 w 1059772"/>
                <a:gd name="connsiteY46" fmla="*/ 1246484 h 1583856"/>
                <a:gd name="connsiteX47" fmla="*/ 979852 w 1059772"/>
                <a:gd name="connsiteY47" fmla="*/ 1339442 h 1583856"/>
                <a:gd name="connsiteX48" fmla="*/ 881757 w 1059772"/>
                <a:gd name="connsiteY48" fmla="*/ 1434326 h 1583856"/>
                <a:gd name="connsiteX49" fmla="*/ 861988 w 1059772"/>
                <a:gd name="connsiteY49" fmla="*/ 1432399 h 1583856"/>
                <a:gd name="connsiteX50" fmla="*/ 857645 w 1059772"/>
                <a:gd name="connsiteY50" fmla="*/ 1431095 h 1583856"/>
                <a:gd name="connsiteX51" fmla="*/ 800804 w 1059772"/>
                <a:gd name="connsiteY51" fmla="*/ 1420221 h 1583856"/>
                <a:gd name="connsiteX52" fmla="*/ 449600 w 1059772"/>
                <a:gd name="connsiteY52" fmla="*/ 1221923 h 1583856"/>
                <a:gd name="connsiteX53" fmla="*/ 432966 w 1059772"/>
                <a:gd name="connsiteY53" fmla="*/ 1203233 h 1583856"/>
                <a:gd name="connsiteX54" fmla="*/ 442381 w 1059772"/>
                <a:gd name="connsiteY54" fmla="*/ 1218196 h 1583856"/>
                <a:gd name="connsiteX55" fmla="*/ 634655 w 1059772"/>
                <a:gd name="connsiteY55" fmla="*/ 1390390 h 1583856"/>
                <a:gd name="connsiteX56" fmla="*/ 671306 w 1059772"/>
                <a:gd name="connsiteY56" fmla="*/ 1407944 h 1583856"/>
                <a:gd name="connsiteX57" fmla="*/ 680029 w 1059772"/>
                <a:gd name="connsiteY57" fmla="*/ 1410751 h 1583856"/>
                <a:gd name="connsiteX58" fmla="*/ 733112 w 1059772"/>
                <a:gd name="connsiteY58" fmla="*/ 1493763 h 1583856"/>
                <a:gd name="connsiteX59" fmla="*/ 646199 w 1059772"/>
                <a:gd name="connsiteY59" fmla="*/ 1583856 h 1583856"/>
                <a:gd name="connsiteX60" fmla="*/ 612368 w 1059772"/>
                <a:gd name="connsiteY60" fmla="*/ 1576776 h 1583856"/>
                <a:gd name="connsiteX61" fmla="*/ 608168 w 1059772"/>
                <a:gd name="connsiteY61" fmla="*/ 1574413 h 1583856"/>
                <a:gd name="connsiteX62" fmla="*/ 550918 w 1059772"/>
                <a:gd name="connsiteY62" fmla="*/ 1546992 h 1583856"/>
                <a:gd name="connsiteX63" fmla="*/ 272929 w 1059772"/>
                <a:gd name="connsiteY63" fmla="*/ 1282861 h 1583856"/>
                <a:gd name="connsiteX64" fmla="*/ 263877 w 1059772"/>
                <a:gd name="connsiteY64" fmla="*/ 1266216 h 1583856"/>
                <a:gd name="connsiteX65" fmla="*/ 260179 w 1059772"/>
                <a:gd name="connsiteY65" fmla="*/ 1264480 h 1583856"/>
                <a:gd name="connsiteX66" fmla="*/ 265380 w 1059772"/>
                <a:gd name="connsiteY66" fmla="*/ 1281434 h 1583856"/>
                <a:gd name="connsiteX67" fmla="*/ 294131 w 1059772"/>
                <a:gd name="connsiteY67" fmla="*/ 1350055 h 1583856"/>
                <a:gd name="connsiteX68" fmla="*/ 310035 w 1059772"/>
                <a:gd name="connsiteY68" fmla="*/ 1379263 h 1583856"/>
                <a:gd name="connsiteX69" fmla="*/ 312317 w 1059772"/>
                <a:gd name="connsiteY69" fmla="*/ 1382436 h 1583856"/>
                <a:gd name="connsiteX70" fmla="*/ 323049 w 1059772"/>
                <a:gd name="connsiteY70" fmla="*/ 1413404 h 1583856"/>
                <a:gd name="connsiteX71" fmla="*/ 255745 w 1059772"/>
                <a:gd name="connsiteY71" fmla="*/ 1506450 h 1583856"/>
                <a:gd name="connsiteX72" fmla="*/ 231749 w 1059772"/>
                <a:gd name="connsiteY72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144406 w 1059772"/>
                <a:gd name="connsiteY12" fmla="*/ 31231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93894 w 1059772"/>
                <a:gd name="connsiteY12" fmla="*/ 21015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93894 w 1059772"/>
                <a:gd name="connsiteY12" fmla="*/ 21015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13495 w 1059772"/>
                <a:gd name="connsiteY10" fmla="*/ 517570 h 1643614"/>
                <a:gd name="connsiteX11" fmla="*/ 33874 w 1059772"/>
                <a:gd name="connsiteY11" fmla="*/ 488578 h 1643614"/>
                <a:gd name="connsiteX12" fmla="*/ 93894 w 1059772"/>
                <a:gd name="connsiteY12" fmla="*/ 269910 h 1643614"/>
                <a:gd name="connsiteX13" fmla="*/ 377298 w 1059772"/>
                <a:gd name="connsiteY13" fmla="*/ 0 h 1643614"/>
                <a:gd name="connsiteX14" fmla="*/ 377203 w 1059772"/>
                <a:gd name="connsiteY14" fmla="*/ 524387 h 1643614"/>
                <a:gd name="connsiteX15" fmla="*/ 391936 w 1059772"/>
                <a:gd name="connsiteY15" fmla="*/ 525961 h 1643614"/>
                <a:gd name="connsiteX16" fmla="*/ 557350 w 1059772"/>
                <a:gd name="connsiteY16" fmla="*/ 589655 h 1643614"/>
                <a:gd name="connsiteX17" fmla="*/ 560026 w 1059772"/>
                <a:gd name="connsiteY17" fmla="*/ 591471 h 1643614"/>
                <a:gd name="connsiteX18" fmla="*/ 562800 w 1059772"/>
                <a:gd name="connsiteY18" fmla="*/ 590742 h 1643614"/>
                <a:gd name="connsiteX19" fmla="*/ 855642 w 1059772"/>
                <a:gd name="connsiteY19" fmla="*/ 601335 h 1643614"/>
                <a:gd name="connsiteX20" fmla="*/ 855383 w 1059772"/>
                <a:gd name="connsiteY20" fmla="*/ 602235 h 1643614"/>
                <a:gd name="connsiteX21" fmla="*/ 865821 w 1059772"/>
                <a:gd name="connsiteY21" fmla="*/ 605163 h 1643614"/>
                <a:gd name="connsiteX22" fmla="*/ 884762 w 1059772"/>
                <a:gd name="connsiteY22" fmla="*/ 614878 h 1643614"/>
                <a:gd name="connsiteX23" fmla="*/ 915874 w 1059772"/>
                <a:gd name="connsiteY23" fmla="*/ 760220 h 1643614"/>
                <a:gd name="connsiteX24" fmla="*/ 809366 w 1059772"/>
                <a:gd name="connsiteY24" fmla="*/ 806647 h 1643614"/>
                <a:gd name="connsiteX25" fmla="*/ 797403 w 1059772"/>
                <a:gd name="connsiteY25" fmla="*/ 803292 h 1643614"/>
                <a:gd name="connsiteX26" fmla="*/ 797313 w 1059772"/>
                <a:gd name="connsiteY26" fmla="*/ 803601 h 1643614"/>
                <a:gd name="connsiteX27" fmla="*/ 538290 w 1059772"/>
                <a:gd name="connsiteY27" fmla="*/ 817662 h 1643614"/>
                <a:gd name="connsiteX28" fmla="*/ 520853 w 1059772"/>
                <a:gd name="connsiteY28" fmla="*/ 825984 h 1643614"/>
                <a:gd name="connsiteX29" fmla="*/ 532491 w 1059772"/>
                <a:gd name="connsiteY29" fmla="*/ 849266 h 1643614"/>
                <a:gd name="connsiteX30" fmla="*/ 918445 w 1059772"/>
                <a:gd name="connsiteY30" fmla="*/ 1071713 h 1643614"/>
                <a:gd name="connsiteX31" fmla="*/ 952321 w 1059772"/>
                <a:gd name="connsiteY31" fmla="*/ 1069526 h 1643614"/>
                <a:gd name="connsiteX32" fmla="*/ 957900 w 1059772"/>
                <a:gd name="connsiteY32" fmla="*/ 1068322 h 1643614"/>
                <a:gd name="connsiteX33" fmla="*/ 976238 w 1059772"/>
                <a:gd name="connsiteY33" fmla="*/ 1068002 h 1643614"/>
                <a:gd name="connsiteX34" fmla="*/ 1059495 w 1059772"/>
                <a:gd name="connsiteY34" fmla="*/ 1162818 h 1643614"/>
                <a:gd name="connsiteX35" fmla="*/ 980528 w 1059772"/>
                <a:gd name="connsiteY35" fmla="*/ 1242832 h 1643614"/>
                <a:gd name="connsiteX36" fmla="*/ 974021 w 1059772"/>
                <a:gd name="connsiteY36" fmla="*/ 1242946 h 1643614"/>
                <a:gd name="connsiteX37" fmla="*/ 974030 w 1059772"/>
                <a:gd name="connsiteY37" fmla="*/ 1243032 h 1643614"/>
                <a:gd name="connsiteX38" fmla="*/ 922140 w 1059772"/>
                <a:gd name="connsiteY38" fmla="*/ 1246382 h 1643614"/>
                <a:gd name="connsiteX39" fmla="*/ 870840 w 1059772"/>
                <a:gd name="connsiteY39" fmla="*/ 1245318 h 1643614"/>
                <a:gd name="connsiteX40" fmla="*/ 620068 w 1059772"/>
                <a:gd name="connsiteY40" fmla="*/ 1172866 h 1643614"/>
                <a:gd name="connsiteX41" fmla="*/ 589927 w 1059772"/>
                <a:gd name="connsiteY41" fmla="*/ 1154288 h 1643614"/>
                <a:gd name="connsiteX42" fmla="*/ 616709 w 1059772"/>
                <a:gd name="connsiteY42" fmla="*/ 1179481 h 1643614"/>
                <a:gd name="connsiteX43" fmla="*/ 887630 w 1059772"/>
                <a:gd name="connsiteY43" fmla="*/ 1304162 h 1643614"/>
                <a:gd name="connsiteX44" fmla="*/ 887524 w 1059772"/>
                <a:gd name="connsiteY44" fmla="*/ 1304877 h 1643614"/>
                <a:gd name="connsiteX45" fmla="*/ 901527 w 1059772"/>
                <a:gd name="connsiteY45" fmla="*/ 1306242 h 1643614"/>
                <a:gd name="connsiteX46" fmla="*/ 979852 w 1059772"/>
                <a:gd name="connsiteY46" fmla="*/ 1399200 h 1643614"/>
                <a:gd name="connsiteX47" fmla="*/ 881757 w 1059772"/>
                <a:gd name="connsiteY47" fmla="*/ 1494084 h 1643614"/>
                <a:gd name="connsiteX48" fmla="*/ 861988 w 1059772"/>
                <a:gd name="connsiteY48" fmla="*/ 1492157 h 1643614"/>
                <a:gd name="connsiteX49" fmla="*/ 857645 w 1059772"/>
                <a:gd name="connsiteY49" fmla="*/ 1490853 h 1643614"/>
                <a:gd name="connsiteX50" fmla="*/ 800804 w 1059772"/>
                <a:gd name="connsiteY50" fmla="*/ 1479979 h 1643614"/>
                <a:gd name="connsiteX51" fmla="*/ 449600 w 1059772"/>
                <a:gd name="connsiteY51" fmla="*/ 1281681 h 1643614"/>
                <a:gd name="connsiteX52" fmla="*/ 432966 w 1059772"/>
                <a:gd name="connsiteY52" fmla="*/ 1262991 h 1643614"/>
                <a:gd name="connsiteX53" fmla="*/ 442381 w 1059772"/>
                <a:gd name="connsiteY53" fmla="*/ 1277954 h 1643614"/>
                <a:gd name="connsiteX54" fmla="*/ 634655 w 1059772"/>
                <a:gd name="connsiteY54" fmla="*/ 1450148 h 1643614"/>
                <a:gd name="connsiteX55" fmla="*/ 671306 w 1059772"/>
                <a:gd name="connsiteY55" fmla="*/ 1467702 h 1643614"/>
                <a:gd name="connsiteX56" fmla="*/ 680029 w 1059772"/>
                <a:gd name="connsiteY56" fmla="*/ 1470509 h 1643614"/>
                <a:gd name="connsiteX57" fmla="*/ 733112 w 1059772"/>
                <a:gd name="connsiteY57" fmla="*/ 1553521 h 1643614"/>
                <a:gd name="connsiteX58" fmla="*/ 646199 w 1059772"/>
                <a:gd name="connsiteY58" fmla="*/ 1643614 h 1643614"/>
                <a:gd name="connsiteX59" fmla="*/ 612368 w 1059772"/>
                <a:gd name="connsiteY59" fmla="*/ 1636534 h 1643614"/>
                <a:gd name="connsiteX60" fmla="*/ 608168 w 1059772"/>
                <a:gd name="connsiteY60" fmla="*/ 1634171 h 1643614"/>
                <a:gd name="connsiteX61" fmla="*/ 550918 w 1059772"/>
                <a:gd name="connsiteY61" fmla="*/ 1606750 h 1643614"/>
                <a:gd name="connsiteX62" fmla="*/ 272929 w 1059772"/>
                <a:gd name="connsiteY62" fmla="*/ 1342619 h 1643614"/>
                <a:gd name="connsiteX63" fmla="*/ 263877 w 1059772"/>
                <a:gd name="connsiteY63" fmla="*/ 1325974 h 1643614"/>
                <a:gd name="connsiteX64" fmla="*/ 260179 w 1059772"/>
                <a:gd name="connsiteY64" fmla="*/ 1324238 h 1643614"/>
                <a:gd name="connsiteX65" fmla="*/ 265380 w 1059772"/>
                <a:gd name="connsiteY65" fmla="*/ 1341192 h 1643614"/>
                <a:gd name="connsiteX66" fmla="*/ 294131 w 1059772"/>
                <a:gd name="connsiteY66" fmla="*/ 1409813 h 1643614"/>
                <a:gd name="connsiteX67" fmla="*/ 310035 w 1059772"/>
                <a:gd name="connsiteY67" fmla="*/ 1439021 h 1643614"/>
                <a:gd name="connsiteX68" fmla="*/ 312317 w 1059772"/>
                <a:gd name="connsiteY68" fmla="*/ 1442194 h 1643614"/>
                <a:gd name="connsiteX69" fmla="*/ 323049 w 1059772"/>
                <a:gd name="connsiteY69" fmla="*/ 1473162 h 1643614"/>
                <a:gd name="connsiteX70" fmla="*/ 255745 w 1059772"/>
                <a:gd name="connsiteY70" fmla="*/ 1566208 h 1643614"/>
                <a:gd name="connsiteX71" fmla="*/ 231749 w 1059772"/>
                <a:gd name="connsiteY71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33874 w 1059772"/>
                <a:gd name="connsiteY10" fmla="*/ 488578 h 1643614"/>
                <a:gd name="connsiteX11" fmla="*/ 93894 w 1059772"/>
                <a:gd name="connsiteY11" fmla="*/ 269910 h 1643614"/>
                <a:gd name="connsiteX12" fmla="*/ 377298 w 1059772"/>
                <a:gd name="connsiteY12" fmla="*/ 0 h 1643614"/>
                <a:gd name="connsiteX13" fmla="*/ 377203 w 1059772"/>
                <a:gd name="connsiteY13" fmla="*/ 524387 h 1643614"/>
                <a:gd name="connsiteX14" fmla="*/ 391936 w 1059772"/>
                <a:gd name="connsiteY14" fmla="*/ 525961 h 1643614"/>
                <a:gd name="connsiteX15" fmla="*/ 557350 w 1059772"/>
                <a:gd name="connsiteY15" fmla="*/ 589655 h 1643614"/>
                <a:gd name="connsiteX16" fmla="*/ 560026 w 1059772"/>
                <a:gd name="connsiteY16" fmla="*/ 591471 h 1643614"/>
                <a:gd name="connsiteX17" fmla="*/ 562800 w 1059772"/>
                <a:gd name="connsiteY17" fmla="*/ 590742 h 1643614"/>
                <a:gd name="connsiteX18" fmla="*/ 855642 w 1059772"/>
                <a:gd name="connsiteY18" fmla="*/ 601335 h 1643614"/>
                <a:gd name="connsiteX19" fmla="*/ 855383 w 1059772"/>
                <a:gd name="connsiteY19" fmla="*/ 602235 h 1643614"/>
                <a:gd name="connsiteX20" fmla="*/ 865821 w 1059772"/>
                <a:gd name="connsiteY20" fmla="*/ 605163 h 1643614"/>
                <a:gd name="connsiteX21" fmla="*/ 884762 w 1059772"/>
                <a:gd name="connsiteY21" fmla="*/ 614878 h 1643614"/>
                <a:gd name="connsiteX22" fmla="*/ 915874 w 1059772"/>
                <a:gd name="connsiteY22" fmla="*/ 760220 h 1643614"/>
                <a:gd name="connsiteX23" fmla="*/ 809366 w 1059772"/>
                <a:gd name="connsiteY23" fmla="*/ 806647 h 1643614"/>
                <a:gd name="connsiteX24" fmla="*/ 797403 w 1059772"/>
                <a:gd name="connsiteY24" fmla="*/ 803292 h 1643614"/>
                <a:gd name="connsiteX25" fmla="*/ 797313 w 1059772"/>
                <a:gd name="connsiteY25" fmla="*/ 803601 h 1643614"/>
                <a:gd name="connsiteX26" fmla="*/ 538290 w 1059772"/>
                <a:gd name="connsiteY26" fmla="*/ 817662 h 1643614"/>
                <a:gd name="connsiteX27" fmla="*/ 520853 w 1059772"/>
                <a:gd name="connsiteY27" fmla="*/ 825984 h 1643614"/>
                <a:gd name="connsiteX28" fmla="*/ 532491 w 1059772"/>
                <a:gd name="connsiteY28" fmla="*/ 849266 h 1643614"/>
                <a:gd name="connsiteX29" fmla="*/ 918445 w 1059772"/>
                <a:gd name="connsiteY29" fmla="*/ 1071713 h 1643614"/>
                <a:gd name="connsiteX30" fmla="*/ 952321 w 1059772"/>
                <a:gd name="connsiteY30" fmla="*/ 1069526 h 1643614"/>
                <a:gd name="connsiteX31" fmla="*/ 957900 w 1059772"/>
                <a:gd name="connsiteY31" fmla="*/ 1068322 h 1643614"/>
                <a:gd name="connsiteX32" fmla="*/ 976238 w 1059772"/>
                <a:gd name="connsiteY32" fmla="*/ 1068002 h 1643614"/>
                <a:gd name="connsiteX33" fmla="*/ 1059495 w 1059772"/>
                <a:gd name="connsiteY33" fmla="*/ 1162818 h 1643614"/>
                <a:gd name="connsiteX34" fmla="*/ 980528 w 1059772"/>
                <a:gd name="connsiteY34" fmla="*/ 1242832 h 1643614"/>
                <a:gd name="connsiteX35" fmla="*/ 974021 w 1059772"/>
                <a:gd name="connsiteY35" fmla="*/ 1242946 h 1643614"/>
                <a:gd name="connsiteX36" fmla="*/ 974030 w 1059772"/>
                <a:gd name="connsiteY36" fmla="*/ 1243032 h 1643614"/>
                <a:gd name="connsiteX37" fmla="*/ 922140 w 1059772"/>
                <a:gd name="connsiteY37" fmla="*/ 1246382 h 1643614"/>
                <a:gd name="connsiteX38" fmla="*/ 870840 w 1059772"/>
                <a:gd name="connsiteY38" fmla="*/ 1245318 h 1643614"/>
                <a:gd name="connsiteX39" fmla="*/ 620068 w 1059772"/>
                <a:gd name="connsiteY39" fmla="*/ 1172866 h 1643614"/>
                <a:gd name="connsiteX40" fmla="*/ 589927 w 1059772"/>
                <a:gd name="connsiteY40" fmla="*/ 1154288 h 1643614"/>
                <a:gd name="connsiteX41" fmla="*/ 616709 w 1059772"/>
                <a:gd name="connsiteY41" fmla="*/ 1179481 h 1643614"/>
                <a:gd name="connsiteX42" fmla="*/ 887630 w 1059772"/>
                <a:gd name="connsiteY42" fmla="*/ 1304162 h 1643614"/>
                <a:gd name="connsiteX43" fmla="*/ 887524 w 1059772"/>
                <a:gd name="connsiteY43" fmla="*/ 1304877 h 1643614"/>
                <a:gd name="connsiteX44" fmla="*/ 901527 w 1059772"/>
                <a:gd name="connsiteY44" fmla="*/ 1306242 h 1643614"/>
                <a:gd name="connsiteX45" fmla="*/ 979852 w 1059772"/>
                <a:gd name="connsiteY45" fmla="*/ 1399200 h 1643614"/>
                <a:gd name="connsiteX46" fmla="*/ 881757 w 1059772"/>
                <a:gd name="connsiteY46" fmla="*/ 1494084 h 1643614"/>
                <a:gd name="connsiteX47" fmla="*/ 861988 w 1059772"/>
                <a:gd name="connsiteY47" fmla="*/ 1492157 h 1643614"/>
                <a:gd name="connsiteX48" fmla="*/ 857645 w 1059772"/>
                <a:gd name="connsiteY48" fmla="*/ 1490853 h 1643614"/>
                <a:gd name="connsiteX49" fmla="*/ 800804 w 1059772"/>
                <a:gd name="connsiteY49" fmla="*/ 1479979 h 1643614"/>
                <a:gd name="connsiteX50" fmla="*/ 449600 w 1059772"/>
                <a:gd name="connsiteY50" fmla="*/ 1281681 h 1643614"/>
                <a:gd name="connsiteX51" fmla="*/ 432966 w 1059772"/>
                <a:gd name="connsiteY51" fmla="*/ 1262991 h 1643614"/>
                <a:gd name="connsiteX52" fmla="*/ 442381 w 1059772"/>
                <a:gd name="connsiteY52" fmla="*/ 1277954 h 1643614"/>
                <a:gd name="connsiteX53" fmla="*/ 634655 w 1059772"/>
                <a:gd name="connsiteY53" fmla="*/ 1450148 h 1643614"/>
                <a:gd name="connsiteX54" fmla="*/ 671306 w 1059772"/>
                <a:gd name="connsiteY54" fmla="*/ 1467702 h 1643614"/>
                <a:gd name="connsiteX55" fmla="*/ 680029 w 1059772"/>
                <a:gd name="connsiteY55" fmla="*/ 1470509 h 1643614"/>
                <a:gd name="connsiteX56" fmla="*/ 733112 w 1059772"/>
                <a:gd name="connsiteY56" fmla="*/ 1553521 h 1643614"/>
                <a:gd name="connsiteX57" fmla="*/ 646199 w 1059772"/>
                <a:gd name="connsiteY57" fmla="*/ 1643614 h 1643614"/>
                <a:gd name="connsiteX58" fmla="*/ 612368 w 1059772"/>
                <a:gd name="connsiteY58" fmla="*/ 1636534 h 1643614"/>
                <a:gd name="connsiteX59" fmla="*/ 608168 w 1059772"/>
                <a:gd name="connsiteY59" fmla="*/ 1634171 h 1643614"/>
                <a:gd name="connsiteX60" fmla="*/ 550918 w 1059772"/>
                <a:gd name="connsiteY60" fmla="*/ 1606750 h 1643614"/>
                <a:gd name="connsiteX61" fmla="*/ 272929 w 1059772"/>
                <a:gd name="connsiteY61" fmla="*/ 1342619 h 1643614"/>
                <a:gd name="connsiteX62" fmla="*/ 263877 w 1059772"/>
                <a:gd name="connsiteY62" fmla="*/ 1325974 h 1643614"/>
                <a:gd name="connsiteX63" fmla="*/ 260179 w 1059772"/>
                <a:gd name="connsiteY63" fmla="*/ 1324238 h 1643614"/>
                <a:gd name="connsiteX64" fmla="*/ 265380 w 1059772"/>
                <a:gd name="connsiteY64" fmla="*/ 1341192 h 1643614"/>
                <a:gd name="connsiteX65" fmla="*/ 294131 w 1059772"/>
                <a:gd name="connsiteY65" fmla="*/ 1409813 h 1643614"/>
                <a:gd name="connsiteX66" fmla="*/ 310035 w 1059772"/>
                <a:gd name="connsiteY66" fmla="*/ 1439021 h 1643614"/>
                <a:gd name="connsiteX67" fmla="*/ 312317 w 1059772"/>
                <a:gd name="connsiteY67" fmla="*/ 1442194 h 1643614"/>
                <a:gd name="connsiteX68" fmla="*/ 323049 w 1059772"/>
                <a:gd name="connsiteY68" fmla="*/ 1473162 h 1643614"/>
                <a:gd name="connsiteX69" fmla="*/ 255745 w 1059772"/>
                <a:gd name="connsiteY69" fmla="*/ 1566208 h 1643614"/>
                <a:gd name="connsiteX70" fmla="*/ 231749 w 1059772"/>
                <a:gd name="connsiteY70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815678 h 1893425"/>
                <a:gd name="connsiteX1" fmla="*/ 175907 w 1059772"/>
                <a:gd name="connsiteY1" fmla="*/ 1776386 h 1893425"/>
                <a:gd name="connsiteX2" fmla="*/ 173033 w 1059772"/>
                <a:gd name="connsiteY2" fmla="*/ 1770154 h 1893425"/>
                <a:gd name="connsiteX3" fmla="*/ 151573 w 1059772"/>
                <a:gd name="connsiteY3" fmla="*/ 1730741 h 1893425"/>
                <a:gd name="connsiteX4" fmla="*/ 75653 w 1059772"/>
                <a:gd name="connsiteY4" fmla="*/ 1411980 h 1893425"/>
                <a:gd name="connsiteX5" fmla="*/ 76737 w 1059772"/>
                <a:gd name="connsiteY5" fmla="*/ 1372513 h 1893425"/>
                <a:gd name="connsiteX6" fmla="*/ 64179 w 1059772"/>
                <a:gd name="connsiteY6" fmla="*/ 1347421 h 1893425"/>
                <a:gd name="connsiteX7" fmla="*/ 24807 w 1059772"/>
                <a:gd name="connsiteY7" fmla="*/ 1236397 h 1893425"/>
                <a:gd name="connsiteX8" fmla="*/ 25270 w 1059772"/>
                <a:gd name="connsiteY8" fmla="*/ 893598 h 1893425"/>
                <a:gd name="connsiteX9" fmla="*/ 34629 w 1059772"/>
                <a:gd name="connsiteY9" fmla="*/ 870866 h 1893425"/>
                <a:gd name="connsiteX10" fmla="*/ 116198 w 1059772"/>
                <a:gd name="connsiteY10" fmla="*/ 15996 h 1893425"/>
                <a:gd name="connsiteX11" fmla="*/ 377298 w 1059772"/>
                <a:gd name="connsiteY11" fmla="*/ 249811 h 1893425"/>
                <a:gd name="connsiteX12" fmla="*/ 377203 w 1059772"/>
                <a:gd name="connsiteY12" fmla="*/ 774198 h 1893425"/>
                <a:gd name="connsiteX13" fmla="*/ 391936 w 1059772"/>
                <a:gd name="connsiteY13" fmla="*/ 775772 h 1893425"/>
                <a:gd name="connsiteX14" fmla="*/ 557350 w 1059772"/>
                <a:gd name="connsiteY14" fmla="*/ 839466 h 1893425"/>
                <a:gd name="connsiteX15" fmla="*/ 560026 w 1059772"/>
                <a:gd name="connsiteY15" fmla="*/ 841282 h 1893425"/>
                <a:gd name="connsiteX16" fmla="*/ 562800 w 1059772"/>
                <a:gd name="connsiteY16" fmla="*/ 840553 h 1893425"/>
                <a:gd name="connsiteX17" fmla="*/ 855642 w 1059772"/>
                <a:gd name="connsiteY17" fmla="*/ 851146 h 1893425"/>
                <a:gd name="connsiteX18" fmla="*/ 855383 w 1059772"/>
                <a:gd name="connsiteY18" fmla="*/ 852046 h 1893425"/>
                <a:gd name="connsiteX19" fmla="*/ 865821 w 1059772"/>
                <a:gd name="connsiteY19" fmla="*/ 854974 h 1893425"/>
                <a:gd name="connsiteX20" fmla="*/ 884762 w 1059772"/>
                <a:gd name="connsiteY20" fmla="*/ 864689 h 1893425"/>
                <a:gd name="connsiteX21" fmla="*/ 915874 w 1059772"/>
                <a:gd name="connsiteY21" fmla="*/ 1010031 h 1893425"/>
                <a:gd name="connsiteX22" fmla="*/ 809366 w 1059772"/>
                <a:gd name="connsiteY22" fmla="*/ 1056458 h 1893425"/>
                <a:gd name="connsiteX23" fmla="*/ 797403 w 1059772"/>
                <a:gd name="connsiteY23" fmla="*/ 1053103 h 1893425"/>
                <a:gd name="connsiteX24" fmla="*/ 797313 w 1059772"/>
                <a:gd name="connsiteY24" fmla="*/ 1053412 h 1893425"/>
                <a:gd name="connsiteX25" fmla="*/ 538290 w 1059772"/>
                <a:gd name="connsiteY25" fmla="*/ 1067473 h 1893425"/>
                <a:gd name="connsiteX26" fmla="*/ 520853 w 1059772"/>
                <a:gd name="connsiteY26" fmla="*/ 1075795 h 1893425"/>
                <a:gd name="connsiteX27" fmla="*/ 532491 w 1059772"/>
                <a:gd name="connsiteY27" fmla="*/ 1099077 h 1893425"/>
                <a:gd name="connsiteX28" fmla="*/ 918445 w 1059772"/>
                <a:gd name="connsiteY28" fmla="*/ 1321524 h 1893425"/>
                <a:gd name="connsiteX29" fmla="*/ 952321 w 1059772"/>
                <a:gd name="connsiteY29" fmla="*/ 1319337 h 1893425"/>
                <a:gd name="connsiteX30" fmla="*/ 957900 w 1059772"/>
                <a:gd name="connsiteY30" fmla="*/ 1318133 h 1893425"/>
                <a:gd name="connsiteX31" fmla="*/ 976238 w 1059772"/>
                <a:gd name="connsiteY31" fmla="*/ 1317813 h 1893425"/>
                <a:gd name="connsiteX32" fmla="*/ 1059495 w 1059772"/>
                <a:gd name="connsiteY32" fmla="*/ 1412629 h 1893425"/>
                <a:gd name="connsiteX33" fmla="*/ 980528 w 1059772"/>
                <a:gd name="connsiteY33" fmla="*/ 1492643 h 1893425"/>
                <a:gd name="connsiteX34" fmla="*/ 974021 w 1059772"/>
                <a:gd name="connsiteY34" fmla="*/ 1492757 h 1893425"/>
                <a:gd name="connsiteX35" fmla="*/ 974030 w 1059772"/>
                <a:gd name="connsiteY35" fmla="*/ 1492843 h 1893425"/>
                <a:gd name="connsiteX36" fmla="*/ 922140 w 1059772"/>
                <a:gd name="connsiteY36" fmla="*/ 1496193 h 1893425"/>
                <a:gd name="connsiteX37" fmla="*/ 870840 w 1059772"/>
                <a:gd name="connsiteY37" fmla="*/ 1495129 h 1893425"/>
                <a:gd name="connsiteX38" fmla="*/ 620068 w 1059772"/>
                <a:gd name="connsiteY38" fmla="*/ 1422677 h 1893425"/>
                <a:gd name="connsiteX39" fmla="*/ 589927 w 1059772"/>
                <a:gd name="connsiteY39" fmla="*/ 1404099 h 1893425"/>
                <a:gd name="connsiteX40" fmla="*/ 616709 w 1059772"/>
                <a:gd name="connsiteY40" fmla="*/ 1429292 h 1893425"/>
                <a:gd name="connsiteX41" fmla="*/ 887630 w 1059772"/>
                <a:gd name="connsiteY41" fmla="*/ 1553973 h 1893425"/>
                <a:gd name="connsiteX42" fmla="*/ 887524 w 1059772"/>
                <a:gd name="connsiteY42" fmla="*/ 1554688 h 1893425"/>
                <a:gd name="connsiteX43" fmla="*/ 901527 w 1059772"/>
                <a:gd name="connsiteY43" fmla="*/ 1556053 h 1893425"/>
                <a:gd name="connsiteX44" fmla="*/ 979852 w 1059772"/>
                <a:gd name="connsiteY44" fmla="*/ 1649011 h 1893425"/>
                <a:gd name="connsiteX45" fmla="*/ 881757 w 1059772"/>
                <a:gd name="connsiteY45" fmla="*/ 1743895 h 1893425"/>
                <a:gd name="connsiteX46" fmla="*/ 861988 w 1059772"/>
                <a:gd name="connsiteY46" fmla="*/ 1741968 h 1893425"/>
                <a:gd name="connsiteX47" fmla="*/ 857645 w 1059772"/>
                <a:gd name="connsiteY47" fmla="*/ 1740664 h 1893425"/>
                <a:gd name="connsiteX48" fmla="*/ 800804 w 1059772"/>
                <a:gd name="connsiteY48" fmla="*/ 1729790 h 1893425"/>
                <a:gd name="connsiteX49" fmla="*/ 449600 w 1059772"/>
                <a:gd name="connsiteY49" fmla="*/ 1531492 h 1893425"/>
                <a:gd name="connsiteX50" fmla="*/ 432966 w 1059772"/>
                <a:gd name="connsiteY50" fmla="*/ 1512802 h 1893425"/>
                <a:gd name="connsiteX51" fmla="*/ 442381 w 1059772"/>
                <a:gd name="connsiteY51" fmla="*/ 1527765 h 1893425"/>
                <a:gd name="connsiteX52" fmla="*/ 634655 w 1059772"/>
                <a:gd name="connsiteY52" fmla="*/ 1699959 h 1893425"/>
                <a:gd name="connsiteX53" fmla="*/ 671306 w 1059772"/>
                <a:gd name="connsiteY53" fmla="*/ 1717513 h 1893425"/>
                <a:gd name="connsiteX54" fmla="*/ 680029 w 1059772"/>
                <a:gd name="connsiteY54" fmla="*/ 1720320 h 1893425"/>
                <a:gd name="connsiteX55" fmla="*/ 733112 w 1059772"/>
                <a:gd name="connsiteY55" fmla="*/ 1803332 h 1893425"/>
                <a:gd name="connsiteX56" fmla="*/ 646199 w 1059772"/>
                <a:gd name="connsiteY56" fmla="*/ 1893425 h 1893425"/>
                <a:gd name="connsiteX57" fmla="*/ 612368 w 1059772"/>
                <a:gd name="connsiteY57" fmla="*/ 1886345 h 1893425"/>
                <a:gd name="connsiteX58" fmla="*/ 608168 w 1059772"/>
                <a:gd name="connsiteY58" fmla="*/ 1883982 h 1893425"/>
                <a:gd name="connsiteX59" fmla="*/ 550918 w 1059772"/>
                <a:gd name="connsiteY59" fmla="*/ 1856561 h 1893425"/>
                <a:gd name="connsiteX60" fmla="*/ 272929 w 1059772"/>
                <a:gd name="connsiteY60" fmla="*/ 1592430 h 1893425"/>
                <a:gd name="connsiteX61" fmla="*/ 263877 w 1059772"/>
                <a:gd name="connsiteY61" fmla="*/ 1575785 h 1893425"/>
                <a:gd name="connsiteX62" fmla="*/ 260179 w 1059772"/>
                <a:gd name="connsiteY62" fmla="*/ 1574049 h 1893425"/>
                <a:gd name="connsiteX63" fmla="*/ 265380 w 1059772"/>
                <a:gd name="connsiteY63" fmla="*/ 1591003 h 1893425"/>
                <a:gd name="connsiteX64" fmla="*/ 294131 w 1059772"/>
                <a:gd name="connsiteY64" fmla="*/ 1659624 h 1893425"/>
                <a:gd name="connsiteX65" fmla="*/ 310035 w 1059772"/>
                <a:gd name="connsiteY65" fmla="*/ 1688832 h 1893425"/>
                <a:gd name="connsiteX66" fmla="*/ 312317 w 1059772"/>
                <a:gd name="connsiteY66" fmla="*/ 1692005 h 1893425"/>
                <a:gd name="connsiteX67" fmla="*/ 323049 w 1059772"/>
                <a:gd name="connsiteY67" fmla="*/ 1722973 h 1893425"/>
                <a:gd name="connsiteX68" fmla="*/ 255745 w 1059772"/>
                <a:gd name="connsiteY68" fmla="*/ 1816019 h 1893425"/>
                <a:gd name="connsiteX69" fmla="*/ 231749 w 1059772"/>
                <a:gd name="connsiteY69" fmla="*/ 1815678 h 1893425"/>
                <a:gd name="connsiteX0" fmla="*/ 231749 w 1059772"/>
                <a:gd name="connsiteY0" fmla="*/ 1818134 h 1895881"/>
                <a:gd name="connsiteX1" fmla="*/ 175907 w 1059772"/>
                <a:gd name="connsiteY1" fmla="*/ 1778842 h 1895881"/>
                <a:gd name="connsiteX2" fmla="*/ 173033 w 1059772"/>
                <a:gd name="connsiteY2" fmla="*/ 1772610 h 1895881"/>
                <a:gd name="connsiteX3" fmla="*/ 151573 w 1059772"/>
                <a:gd name="connsiteY3" fmla="*/ 1733197 h 1895881"/>
                <a:gd name="connsiteX4" fmla="*/ 75653 w 1059772"/>
                <a:gd name="connsiteY4" fmla="*/ 1414436 h 1895881"/>
                <a:gd name="connsiteX5" fmla="*/ 76737 w 1059772"/>
                <a:gd name="connsiteY5" fmla="*/ 1374969 h 1895881"/>
                <a:gd name="connsiteX6" fmla="*/ 64179 w 1059772"/>
                <a:gd name="connsiteY6" fmla="*/ 1349877 h 1895881"/>
                <a:gd name="connsiteX7" fmla="*/ 24807 w 1059772"/>
                <a:gd name="connsiteY7" fmla="*/ 1238853 h 1895881"/>
                <a:gd name="connsiteX8" fmla="*/ 25270 w 1059772"/>
                <a:gd name="connsiteY8" fmla="*/ 896054 h 1895881"/>
                <a:gd name="connsiteX9" fmla="*/ 34629 w 1059772"/>
                <a:gd name="connsiteY9" fmla="*/ 873322 h 1895881"/>
                <a:gd name="connsiteX10" fmla="*/ 116198 w 1059772"/>
                <a:gd name="connsiteY10" fmla="*/ 18452 h 1895881"/>
                <a:gd name="connsiteX11" fmla="*/ 518525 w 1059772"/>
                <a:gd name="connsiteY11" fmla="*/ 190324 h 1895881"/>
                <a:gd name="connsiteX12" fmla="*/ 377203 w 1059772"/>
                <a:gd name="connsiteY12" fmla="*/ 776654 h 1895881"/>
                <a:gd name="connsiteX13" fmla="*/ 391936 w 1059772"/>
                <a:gd name="connsiteY13" fmla="*/ 778228 h 1895881"/>
                <a:gd name="connsiteX14" fmla="*/ 557350 w 1059772"/>
                <a:gd name="connsiteY14" fmla="*/ 841922 h 1895881"/>
                <a:gd name="connsiteX15" fmla="*/ 560026 w 1059772"/>
                <a:gd name="connsiteY15" fmla="*/ 843738 h 1895881"/>
                <a:gd name="connsiteX16" fmla="*/ 562800 w 1059772"/>
                <a:gd name="connsiteY16" fmla="*/ 843009 h 1895881"/>
                <a:gd name="connsiteX17" fmla="*/ 855642 w 1059772"/>
                <a:gd name="connsiteY17" fmla="*/ 853602 h 1895881"/>
                <a:gd name="connsiteX18" fmla="*/ 855383 w 1059772"/>
                <a:gd name="connsiteY18" fmla="*/ 854502 h 1895881"/>
                <a:gd name="connsiteX19" fmla="*/ 865821 w 1059772"/>
                <a:gd name="connsiteY19" fmla="*/ 857430 h 1895881"/>
                <a:gd name="connsiteX20" fmla="*/ 884762 w 1059772"/>
                <a:gd name="connsiteY20" fmla="*/ 867145 h 1895881"/>
                <a:gd name="connsiteX21" fmla="*/ 915874 w 1059772"/>
                <a:gd name="connsiteY21" fmla="*/ 1012487 h 1895881"/>
                <a:gd name="connsiteX22" fmla="*/ 809366 w 1059772"/>
                <a:gd name="connsiteY22" fmla="*/ 1058914 h 1895881"/>
                <a:gd name="connsiteX23" fmla="*/ 797403 w 1059772"/>
                <a:gd name="connsiteY23" fmla="*/ 1055559 h 1895881"/>
                <a:gd name="connsiteX24" fmla="*/ 797313 w 1059772"/>
                <a:gd name="connsiteY24" fmla="*/ 1055868 h 1895881"/>
                <a:gd name="connsiteX25" fmla="*/ 538290 w 1059772"/>
                <a:gd name="connsiteY25" fmla="*/ 1069929 h 1895881"/>
                <a:gd name="connsiteX26" fmla="*/ 520853 w 1059772"/>
                <a:gd name="connsiteY26" fmla="*/ 1078251 h 1895881"/>
                <a:gd name="connsiteX27" fmla="*/ 532491 w 1059772"/>
                <a:gd name="connsiteY27" fmla="*/ 1101533 h 1895881"/>
                <a:gd name="connsiteX28" fmla="*/ 918445 w 1059772"/>
                <a:gd name="connsiteY28" fmla="*/ 1323980 h 1895881"/>
                <a:gd name="connsiteX29" fmla="*/ 952321 w 1059772"/>
                <a:gd name="connsiteY29" fmla="*/ 1321793 h 1895881"/>
                <a:gd name="connsiteX30" fmla="*/ 957900 w 1059772"/>
                <a:gd name="connsiteY30" fmla="*/ 1320589 h 1895881"/>
                <a:gd name="connsiteX31" fmla="*/ 976238 w 1059772"/>
                <a:gd name="connsiteY31" fmla="*/ 1320269 h 1895881"/>
                <a:gd name="connsiteX32" fmla="*/ 1059495 w 1059772"/>
                <a:gd name="connsiteY32" fmla="*/ 1415085 h 1895881"/>
                <a:gd name="connsiteX33" fmla="*/ 980528 w 1059772"/>
                <a:gd name="connsiteY33" fmla="*/ 1495099 h 1895881"/>
                <a:gd name="connsiteX34" fmla="*/ 974021 w 1059772"/>
                <a:gd name="connsiteY34" fmla="*/ 1495213 h 1895881"/>
                <a:gd name="connsiteX35" fmla="*/ 974030 w 1059772"/>
                <a:gd name="connsiteY35" fmla="*/ 1495299 h 1895881"/>
                <a:gd name="connsiteX36" fmla="*/ 922140 w 1059772"/>
                <a:gd name="connsiteY36" fmla="*/ 1498649 h 1895881"/>
                <a:gd name="connsiteX37" fmla="*/ 870840 w 1059772"/>
                <a:gd name="connsiteY37" fmla="*/ 1497585 h 1895881"/>
                <a:gd name="connsiteX38" fmla="*/ 620068 w 1059772"/>
                <a:gd name="connsiteY38" fmla="*/ 1425133 h 1895881"/>
                <a:gd name="connsiteX39" fmla="*/ 589927 w 1059772"/>
                <a:gd name="connsiteY39" fmla="*/ 1406555 h 1895881"/>
                <a:gd name="connsiteX40" fmla="*/ 616709 w 1059772"/>
                <a:gd name="connsiteY40" fmla="*/ 1431748 h 1895881"/>
                <a:gd name="connsiteX41" fmla="*/ 887630 w 1059772"/>
                <a:gd name="connsiteY41" fmla="*/ 1556429 h 1895881"/>
                <a:gd name="connsiteX42" fmla="*/ 887524 w 1059772"/>
                <a:gd name="connsiteY42" fmla="*/ 1557144 h 1895881"/>
                <a:gd name="connsiteX43" fmla="*/ 901527 w 1059772"/>
                <a:gd name="connsiteY43" fmla="*/ 1558509 h 1895881"/>
                <a:gd name="connsiteX44" fmla="*/ 979852 w 1059772"/>
                <a:gd name="connsiteY44" fmla="*/ 1651467 h 1895881"/>
                <a:gd name="connsiteX45" fmla="*/ 881757 w 1059772"/>
                <a:gd name="connsiteY45" fmla="*/ 1746351 h 1895881"/>
                <a:gd name="connsiteX46" fmla="*/ 861988 w 1059772"/>
                <a:gd name="connsiteY46" fmla="*/ 1744424 h 1895881"/>
                <a:gd name="connsiteX47" fmla="*/ 857645 w 1059772"/>
                <a:gd name="connsiteY47" fmla="*/ 1743120 h 1895881"/>
                <a:gd name="connsiteX48" fmla="*/ 800804 w 1059772"/>
                <a:gd name="connsiteY48" fmla="*/ 1732246 h 1895881"/>
                <a:gd name="connsiteX49" fmla="*/ 449600 w 1059772"/>
                <a:gd name="connsiteY49" fmla="*/ 1533948 h 1895881"/>
                <a:gd name="connsiteX50" fmla="*/ 432966 w 1059772"/>
                <a:gd name="connsiteY50" fmla="*/ 1515258 h 1895881"/>
                <a:gd name="connsiteX51" fmla="*/ 442381 w 1059772"/>
                <a:gd name="connsiteY51" fmla="*/ 1530221 h 1895881"/>
                <a:gd name="connsiteX52" fmla="*/ 634655 w 1059772"/>
                <a:gd name="connsiteY52" fmla="*/ 1702415 h 1895881"/>
                <a:gd name="connsiteX53" fmla="*/ 671306 w 1059772"/>
                <a:gd name="connsiteY53" fmla="*/ 1719969 h 1895881"/>
                <a:gd name="connsiteX54" fmla="*/ 680029 w 1059772"/>
                <a:gd name="connsiteY54" fmla="*/ 1722776 h 1895881"/>
                <a:gd name="connsiteX55" fmla="*/ 733112 w 1059772"/>
                <a:gd name="connsiteY55" fmla="*/ 1805788 h 1895881"/>
                <a:gd name="connsiteX56" fmla="*/ 646199 w 1059772"/>
                <a:gd name="connsiteY56" fmla="*/ 1895881 h 1895881"/>
                <a:gd name="connsiteX57" fmla="*/ 612368 w 1059772"/>
                <a:gd name="connsiteY57" fmla="*/ 1888801 h 1895881"/>
                <a:gd name="connsiteX58" fmla="*/ 608168 w 1059772"/>
                <a:gd name="connsiteY58" fmla="*/ 1886438 h 1895881"/>
                <a:gd name="connsiteX59" fmla="*/ 550918 w 1059772"/>
                <a:gd name="connsiteY59" fmla="*/ 1859017 h 1895881"/>
                <a:gd name="connsiteX60" fmla="*/ 272929 w 1059772"/>
                <a:gd name="connsiteY60" fmla="*/ 1594886 h 1895881"/>
                <a:gd name="connsiteX61" fmla="*/ 263877 w 1059772"/>
                <a:gd name="connsiteY61" fmla="*/ 1578241 h 1895881"/>
                <a:gd name="connsiteX62" fmla="*/ 260179 w 1059772"/>
                <a:gd name="connsiteY62" fmla="*/ 1576505 h 1895881"/>
                <a:gd name="connsiteX63" fmla="*/ 265380 w 1059772"/>
                <a:gd name="connsiteY63" fmla="*/ 1593459 h 1895881"/>
                <a:gd name="connsiteX64" fmla="*/ 294131 w 1059772"/>
                <a:gd name="connsiteY64" fmla="*/ 1662080 h 1895881"/>
                <a:gd name="connsiteX65" fmla="*/ 310035 w 1059772"/>
                <a:gd name="connsiteY65" fmla="*/ 1691288 h 1895881"/>
                <a:gd name="connsiteX66" fmla="*/ 312317 w 1059772"/>
                <a:gd name="connsiteY66" fmla="*/ 1694461 h 1895881"/>
                <a:gd name="connsiteX67" fmla="*/ 323049 w 1059772"/>
                <a:gd name="connsiteY67" fmla="*/ 1725429 h 1895881"/>
                <a:gd name="connsiteX68" fmla="*/ 255745 w 1059772"/>
                <a:gd name="connsiteY68" fmla="*/ 1818475 h 1895881"/>
                <a:gd name="connsiteX69" fmla="*/ 231749 w 1059772"/>
                <a:gd name="connsiteY69" fmla="*/ 1818134 h 1895881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518525 w 1059772"/>
                <a:gd name="connsiteY11" fmla="*/ 171872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380617 w 1059772"/>
                <a:gd name="connsiteY11" fmla="*/ 63422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51393 w 1059772"/>
                <a:gd name="connsiteY11" fmla="*/ 127463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51393 w 1059772"/>
                <a:gd name="connsiteY11" fmla="*/ 127463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35536 w 1059772"/>
                <a:gd name="connsiteY11" fmla="*/ 212524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44492 w 1059772"/>
                <a:gd name="connsiteY11" fmla="*/ 206611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54091 w 1059772"/>
                <a:gd name="connsiteY11" fmla="*/ 189985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801439 h 1879186"/>
                <a:gd name="connsiteX1" fmla="*/ 175907 w 1059772"/>
                <a:gd name="connsiteY1" fmla="*/ 1762147 h 1879186"/>
                <a:gd name="connsiteX2" fmla="*/ 173033 w 1059772"/>
                <a:gd name="connsiteY2" fmla="*/ 1755915 h 1879186"/>
                <a:gd name="connsiteX3" fmla="*/ 151573 w 1059772"/>
                <a:gd name="connsiteY3" fmla="*/ 1716502 h 1879186"/>
                <a:gd name="connsiteX4" fmla="*/ 75653 w 1059772"/>
                <a:gd name="connsiteY4" fmla="*/ 1397741 h 1879186"/>
                <a:gd name="connsiteX5" fmla="*/ 76737 w 1059772"/>
                <a:gd name="connsiteY5" fmla="*/ 1358274 h 1879186"/>
                <a:gd name="connsiteX6" fmla="*/ 64179 w 1059772"/>
                <a:gd name="connsiteY6" fmla="*/ 1333182 h 1879186"/>
                <a:gd name="connsiteX7" fmla="*/ 24807 w 1059772"/>
                <a:gd name="connsiteY7" fmla="*/ 1222158 h 1879186"/>
                <a:gd name="connsiteX8" fmla="*/ 25270 w 1059772"/>
                <a:gd name="connsiteY8" fmla="*/ 879359 h 1879186"/>
                <a:gd name="connsiteX9" fmla="*/ 34629 w 1059772"/>
                <a:gd name="connsiteY9" fmla="*/ 856627 h 1879186"/>
                <a:gd name="connsiteX10" fmla="*/ 122754 w 1059772"/>
                <a:gd name="connsiteY10" fmla="*/ 0 h 1879186"/>
                <a:gd name="connsiteX11" fmla="*/ 454091 w 1059772"/>
                <a:gd name="connsiteY11" fmla="*/ 191742 h 1879186"/>
                <a:gd name="connsiteX12" fmla="*/ 377203 w 1059772"/>
                <a:gd name="connsiteY12" fmla="*/ 759959 h 1879186"/>
                <a:gd name="connsiteX13" fmla="*/ 391936 w 1059772"/>
                <a:gd name="connsiteY13" fmla="*/ 761533 h 1879186"/>
                <a:gd name="connsiteX14" fmla="*/ 557350 w 1059772"/>
                <a:gd name="connsiteY14" fmla="*/ 825227 h 1879186"/>
                <a:gd name="connsiteX15" fmla="*/ 560026 w 1059772"/>
                <a:gd name="connsiteY15" fmla="*/ 827043 h 1879186"/>
                <a:gd name="connsiteX16" fmla="*/ 562800 w 1059772"/>
                <a:gd name="connsiteY16" fmla="*/ 826314 h 1879186"/>
                <a:gd name="connsiteX17" fmla="*/ 855642 w 1059772"/>
                <a:gd name="connsiteY17" fmla="*/ 836907 h 1879186"/>
                <a:gd name="connsiteX18" fmla="*/ 855383 w 1059772"/>
                <a:gd name="connsiteY18" fmla="*/ 837807 h 1879186"/>
                <a:gd name="connsiteX19" fmla="*/ 865821 w 1059772"/>
                <a:gd name="connsiteY19" fmla="*/ 840735 h 1879186"/>
                <a:gd name="connsiteX20" fmla="*/ 884762 w 1059772"/>
                <a:gd name="connsiteY20" fmla="*/ 850450 h 1879186"/>
                <a:gd name="connsiteX21" fmla="*/ 915874 w 1059772"/>
                <a:gd name="connsiteY21" fmla="*/ 995792 h 1879186"/>
                <a:gd name="connsiteX22" fmla="*/ 809366 w 1059772"/>
                <a:gd name="connsiteY22" fmla="*/ 1042219 h 1879186"/>
                <a:gd name="connsiteX23" fmla="*/ 797403 w 1059772"/>
                <a:gd name="connsiteY23" fmla="*/ 1038864 h 1879186"/>
                <a:gd name="connsiteX24" fmla="*/ 797313 w 1059772"/>
                <a:gd name="connsiteY24" fmla="*/ 1039173 h 1879186"/>
                <a:gd name="connsiteX25" fmla="*/ 538290 w 1059772"/>
                <a:gd name="connsiteY25" fmla="*/ 1053234 h 1879186"/>
                <a:gd name="connsiteX26" fmla="*/ 520853 w 1059772"/>
                <a:gd name="connsiteY26" fmla="*/ 1061556 h 1879186"/>
                <a:gd name="connsiteX27" fmla="*/ 532491 w 1059772"/>
                <a:gd name="connsiteY27" fmla="*/ 1084838 h 1879186"/>
                <a:gd name="connsiteX28" fmla="*/ 918445 w 1059772"/>
                <a:gd name="connsiteY28" fmla="*/ 1307285 h 1879186"/>
                <a:gd name="connsiteX29" fmla="*/ 952321 w 1059772"/>
                <a:gd name="connsiteY29" fmla="*/ 1305098 h 1879186"/>
                <a:gd name="connsiteX30" fmla="*/ 957900 w 1059772"/>
                <a:gd name="connsiteY30" fmla="*/ 1303894 h 1879186"/>
                <a:gd name="connsiteX31" fmla="*/ 976238 w 1059772"/>
                <a:gd name="connsiteY31" fmla="*/ 1303574 h 1879186"/>
                <a:gd name="connsiteX32" fmla="*/ 1059495 w 1059772"/>
                <a:gd name="connsiteY32" fmla="*/ 1398390 h 1879186"/>
                <a:gd name="connsiteX33" fmla="*/ 980528 w 1059772"/>
                <a:gd name="connsiteY33" fmla="*/ 1478404 h 1879186"/>
                <a:gd name="connsiteX34" fmla="*/ 974021 w 1059772"/>
                <a:gd name="connsiteY34" fmla="*/ 1478518 h 1879186"/>
                <a:gd name="connsiteX35" fmla="*/ 974030 w 1059772"/>
                <a:gd name="connsiteY35" fmla="*/ 1478604 h 1879186"/>
                <a:gd name="connsiteX36" fmla="*/ 922140 w 1059772"/>
                <a:gd name="connsiteY36" fmla="*/ 1481954 h 1879186"/>
                <a:gd name="connsiteX37" fmla="*/ 870840 w 1059772"/>
                <a:gd name="connsiteY37" fmla="*/ 1480890 h 1879186"/>
                <a:gd name="connsiteX38" fmla="*/ 620068 w 1059772"/>
                <a:gd name="connsiteY38" fmla="*/ 1408438 h 1879186"/>
                <a:gd name="connsiteX39" fmla="*/ 589927 w 1059772"/>
                <a:gd name="connsiteY39" fmla="*/ 1389860 h 1879186"/>
                <a:gd name="connsiteX40" fmla="*/ 616709 w 1059772"/>
                <a:gd name="connsiteY40" fmla="*/ 1415053 h 1879186"/>
                <a:gd name="connsiteX41" fmla="*/ 887630 w 1059772"/>
                <a:gd name="connsiteY41" fmla="*/ 1539734 h 1879186"/>
                <a:gd name="connsiteX42" fmla="*/ 887524 w 1059772"/>
                <a:gd name="connsiteY42" fmla="*/ 1540449 h 1879186"/>
                <a:gd name="connsiteX43" fmla="*/ 901527 w 1059772"/>
                <a:gd name="connsiteY43" fmla="*/ 1541814 h 1879186"/>
                <a:gd name="connsiteX44" fmla="*/ 979852 w 1059772"/>
                <a:gd name="connsiteY44" fmla="*/ 1634772 h 1879186"/>
                <a:gd name="connsiteX45" fmla="*/ 881757 w 1059772"/>
                <a:gd name="connsiteY45" fmla="*/ 1729656 h 1879186"/>
                <a:gd name="connsiteX46" fmla="*/ 861988 w 1059772"/>
                <a:gd name="connsiteY46" fmla="*/ 1727729 h 1879186"/>
                <a:gd name="connsiteX47" fmla="*/ 857645 w 1059772"/>
                <a:gd name="connsiteY47" fmla="*/ 1726425 h 1879186"/>
                <a:gd name="connsiteX48" fmla="*/ 800804 w 1059772"/>
                <a:gd name="connsiteY48" fmla="*/ 1715551 h 1879186"/>
                <a:gd name="connsiteX49" fmla="*/ 449600 w 1059772"/>
                <a:gd name="connsiteY49" fmla="*/ 1517253 h 1879186"/>
                <a:gd name="connsiteX50" fmla="*/ 432966 w 1059772"/>
                <a:gd name="connsiteY50" fmla="*/ 1498563 h 1879186"/>
                <a:gd name="connsiteX51" fmla="*/ 442381 w 1059772"/>
                <a:gd name="connsiteY51" fmla="*/ 1513526 h 1879186"/>
                <a:gd name="connsiteX52" fmla="*/ 634655 w 1059772"/>
                <a:gd name="connsiteY52" fmla="*/ 1685720 h 1879186"/>
                <a:gd name="connsiteX53" fmla="*/ 671306 w 1059772"/>
                <a:gd name="connsiteY53" fmla="*/ 1703274 h 1879186"/>
                <a:gd name="connsiteX54" fmla="*/ 680029 w 1059772"/>
                <a:gd name="connsiteY54" fmla="*/ 1706081 h 1879186"/>
                <a:gd name="connsiteX55" fmla="*/ 733112 w 1059772"/>
                <a:gd name="connsiteY55" fmla="*/ 1789093 h 1879186"/>
                <a:gd name="connsiteX56" fmla="*/ 646199 w 1059772"/>
                <a:gd name="connsiteY56" fmla="*/ 1879186 h 1879186"/>
                <a:gd name="connsiteX57" fmla="*/ 612368 w 1059772"/>
                <a:gd name="connsiteY57" fmla="*/ 1872106 h 1879186"/>
                <a:gd name="connsiteX58" fmla="*/ 608168 w 1059772"/>
                <a:gd name="connsiteY58" fmla="*/ 1869743 h 1879186"/>
                <a:gd name="connsiteX59" fmla="*/ 550918 w 1059772"/>
                <a:gd name="connsiteY59" fmla="*/ 1842322 h 1879186"/>
                <a:gd name="connsiteX60" fmla="*/ 272929 w 1059772"/>
                <a:gd name="connsiteY60" fmla="*/ 1578191 h 1879186"/>
                <a:gd name="connsiteX61" fmla="*/ 263877 w 1059772"/>
                <a:gd name="connsiteY61" fmla="*/ 1561546 h 1879186"/>
                <a:gd name="connsiteX62" fmla="*/ 260179 w 1059772"/>
                <a:gd name="connsiteY62" fmla="*/ 1559810 h 1879186"/>
                <a:gd name="connsiteX63" fmla="*/ 265380 w 1059772"/>
                <a:gd name="connsiteY63" fmla="*/ 1576764 h 1879186"/>
                <a:gd name="connsiteX64" fmla="*/ 294131 w 1059772"/>
                <a:gd name="connsiteY64" fmla="*/ 1645385 h 1879186"/>
                <a:gd name="connsiteX65" fmla="*/ 310035 w 1059772"/>
                <a:gd name="connsiteY65" fmla="*/ 1674593 h 1879186"/>
                <a:gd name="connsiteX66" fmla="*/ 312317 w 1059772"/>
                <a:gd name="connsiteY66" fmla="*/ 1677766 h 1879186"/>
                <a:gd name="connsiteX67" fmla="*/ 323049 w 1059772"/>
                <a:gd name="connsiteY67" fmla="*/ 1708734 h 1879186"/>
                <a:gd name="connsiteX68" fmla="*/ 255745 w 1059772"/>
                <a:gd name="connsiteY68" fmla="*/ 1801780 h 1879186"/>
                <a:gd name="connsiteX69" fmla="*/ 231749 w 1059772"/>
                <a:gd name="connsiteY69" fmla="*/ 1801439 h 1879186"/>
                <a:gd name="connsiteX0" fmla="*/ 231749 w 1059772"/>
                <a:gd name="connsiteY0" fmla="*/ 1609696 h 1687443"/>
                <a:gd name="connsiteX1" fmla="*/ 175907 w 1059772"/>
                <a:gd name="connsiteY1" fmla="*/ 1570404 h 1687443"/>
                <a:gd name="connsiteX2" fmla="*/ 173033 w 1059772"/>
                <a:gd name="connsiteY2" fmla="*/ 1564172 h 1687443"/>
                <a:gd name="connsiteX3" fmla="*/ 151573 w 1059772"/>
                <a:gd name="connsiteY3" fmla="*/ 1524759 h 1687443"/>
                <a:gd name="connsiteX4" fmla="*/ 75653 w 1059772"/>
                <a:gd name="connsiteY4" fmla="*/ 1205998 h 1687443"/>
                <a:gd name="connsiteX5" fmla="*/ 76737 w 1059772"/>
                <a:gd name="connsiteY5" fmla="*/ 1166531 h 1687443"/>
                <a:gd name="connsiteX6" fmla="*/ 64179 w 1059772"/>
                <a:gd name="connsiteY6" fmla="*/ 1141439 h 1687443"/>
                <a:gd name="connsiteX7" fmla="*/ 24807 w 1059772"/>
                <a:gd name="connsiteY7" fmla="*/ 1030415 h 1687443"/>
                <a:gd name="connsiteX8" fmla="*/ 25270 w 1059772"/>
                <a:gd name="connsiteY8" fmla="*/ 687616 h 1687443"/>
                <a:gd name="connsiteX9" fmla="*/ 34629 w 1059772"/>
                <a:gd name="connsiteY9" fmla="*/ 664884 h 1687443"/>
                <a:gd name="connsiteX10" fmla="*/ 89135 w 1059772"/>
                <a:gd name="connsiteY10" fmla="*/ 232686 h 1687443"/>
                <a:gd name="connsiteX11" fmla="*/ 454091 w 1059772"/>
                <a:gd name="connsiteY11" fmla="*/ -1 h 1687443"/>
                <a:gd name="connsiteX12" fmla="*/ 377203 w 1059772"/>
                <a:gd name="connsiteY12" fmla="*/ 568216 h 1687443"/>
                <a:gd name="connsiteX13" fmla="*/ 391936 w 1059772"/>
                <a:gd name="connsiteY13" fmla="*/ 569790 h 1687443"/>
                <a:gd name="connsiteX14" fmla="*/ 557350 w 1059772"/>
                <a:gd name="connsiteY14" fmla="*/ 633484 h 1687443"/>
                <a:gd name="connsiteX15" fmla="*/ 560026 w 1059772"/>
                <a:gd name="connsiteY15" fmla="*/ 635300 h 1687443"/>
                <a:gd name="connsiteX16" fmla="*/ 562800 w 1059772"/>
                <a:gd name="connsiteY16" fmla="*/ 634571 h 1687443"/>
                <a:gd name="connsiteX17" fmla="*/ 855642 w 1059772"/>
                <a:gd name="connsiteY17" fmla="*/ 645164 h 1687443"/>
                <a:gd name="connsiteX18" fmla="*/ 855383 w 1059772"/>
                <a:gd name="connsiteY18" fmla="*/ 646064 h 1687443"/>
                <a:gd name="connsiteX19" fmla="*/ 865821 w 1059772"/>
                <a:gd name="connsiteY19" fmla="*/ 648992 h 1687443"/>
                <a:gd name="connsiteX20" fmla="*/ 884762 w 1059772"/>
                <a:gd name="connsiteY20" fmla="*/ 658707 h 1687443"/>
                <a:gd name="connsiteX21" fmla="*/ 915874 w 1059772"/>
                <a:gd name="connsiteY21" fmla="*/ 804049 h 1687443"/>
                <a:gd name="connsiteX22" fmla="*/ 809366 w 1059772"/>
                <a:gd name="connsiteY22" fmla="*/ 850476 h 1687443"/>
                <a:gd name="connsiteX23" fmla="*/ 797403 w 1059772"/>
                <a:gd name="connsiteY23" fmla="*/ 847121 h 1687443"/>
                <a:gd name="connsiteX24" fmla="*/ 797313 w 1059772"/>
                <a:gd name="connsiteY24" fmla="*/ 847430 h 1687443"/>
                <a:gd name="connsiteX25" fmla="*/ 538290 w 1059772"/>
                <a:gd name="connsiteY25" fmla="*/ 861491 h 1687443"/>
                <a:gd name="connsiteX26" fmla="*/ 520853 w 1059772"/>
                <a:gd name="connsiteY26" fmla="*/ 869813 h 1687443"/>
                <a:gd name="connsiteX27" fmla="*/ 532491 w 1059772"/>
                <a:gd name="connsiteY27" fmla="*/ 893095 h 1687443"/>
                <a:gd name="connsiteX28" fmla="*/ 918445 w 1059772"/>
                <a:gd name="connsiteY28" fmla="*/ 1115542 h 1687443"/>
                <a:gd name="connsiteX29" fmla="*/ 952321 w 1059772"/>
                <a:gd name="connsiteY29" fmla="*/ 1113355 h 1687443"/>
                <a:gd name="connsiteX30" fmla="*/ 957900 w 1059772"/>
                <a:gd name="connsiteY30" fmla="*/ 1112151 h 1687443"/>
                <a:gd name="connsiteX31" fmla="*/ 976238 w 1059772"/>
                <a:gd name="connsiteY31" fmla="*/ 1111831 h 1687443"/>
                <a:gd name="connsiteX32" fmla="*/ 1059495 w 1059772"/>
                <a:gd name="connsiteY32" fmla="*/ 1206647 h 1687443"/>
                <a:gd name="connsiteX33" fmla="*/ 980528 w 1059772"/>
                <a:gd name="connsiteY33" fmla="*/ 1286661 h 1687443"/>
                <a:gd name="connsiteX34" fmla="*/ 974021 w 1059772"/>
                <a:gd name="connsiteY34" fmla="*/ 1286775 h 1687443"/>
                <a:gd name="connsiteX35" fmla="*/ 974030 w 1059772"/>
                <a:gd name="connsiteY35" fmla="*/ 1286861 h 1687443"/>
                <a:gd name="connsiteX36" fmla="*/ 922140 w 1059772"/>
                <a:gd name="connsiteY36" fmla="*/ 1290211 h 1687443"/>
                <a:gd name="connsiteX37" fmla="*/ 870840 w 1059772"/>
                <a:gd name="connsiteY37" fmla="*/ 1289147 h 1687443"/>
                <a:gd name="connsiteX38" fmla="*/ 620068 w 1059772"/>
                <a:gd name="connsiteY38" fmla="*/ 1216695 h 1687443"/>
                <a:gd name="connsiteX39" fmla="*/ 589927 w 1059772"/>
                <a:gd name="connsiteY39" fmla="*/ 1198117 h 1687443"/>
                <a:gd name="connsiteX40" fmla="*/ 616709 w 1059772"/>
                <a:gd name="connsiteY40" fmla="*/ 1223310 h 1687443"/>
                <a:gd name="connsiteX41" fmla="*/ 887630 w 1059772"/>
                <a:gd name="connsiteY41" fmla="*/ 1347991 h 1687443"/>
                <a:gd name="connsiteX42" fmla="*/ 887524 w 1059772"/>
                <a:gd name="connsiteY42" fmla="*/ 1348706 h 1687443"/>
                <a:gd name="connsiteX43" fmla="*/ 901527 w 1059772"/>
                <a:gd name="connsiteY43" fmla="*/ 1350071 h 1687443"/>
                <a:gd name="connsiteX44" fmla="*/ 979852 w 1059772"/>
                <a:gd name="connsiteY44" fmla="*/ 1443029 h 1687443"/>
                <a:gd name="connsiteX45" fmla="*/ 881757 w 1059772"/>
                <a:gd name="connsiteY45" fmla="*/ 1537913 h 1687443"/>
                <a:gd name="connsiteX46" fmla="*/ 861988 w 1059772"/>
                <a:gd name="connsiteY46" fmla="*/ 1535986 h 1687443"/>
                <a:gd name="connsiteX47" fmla="*/ 857645 w 1059772"/>
                <a:gd name="connsiteY47" fmla="*/ 1534682 h 1687443"/>
                <a:gd name="connsiteX48" fmla="*/ 800804 w 1059772"/>
                <a:gd name="connsiteY48" fmla="*/ 1523808 h 1687443"/>
                <a:gd name="connsiteX49" fmla="*/ 449600 w 1059772"/>
                <a:gd name="connsiteY49" fmla="*/ 1325510 h 1687443"/>
                <a:gd name="connsiteX50" fmla="*/ 432966 w 1059772"/>
                <a:gd name="connsiteY50" fmla="*/ 1306820 h 1687443"/>
                <a:gd name="connsiteX51" fmla="*/ 442381 w 1059772"/>
                <a:gd name="connsiteY51" fmla="*/ 1321783 h 1687443"/>
                <a:gd name="connsiteX52" fmla="*/ 634655 w 1059772"/>
                <a:gd name="connsiteY52" fmla="*/ 1493977 h 1687443"/>
                <a:gd name="connsiteX53" fmla="*/ 671306 w 1059772"/>
                <a:gd name="connsiteY53" fmla="*/ 1511531 h 1687443"/>
                <a:gd name="connsiteX54" fmla="*/ 680029 w 1059772"/>
                <a:gd name="connsiteY54" fmla="*/ 1514338 h 1687443"/>
                <a:gd name="connsiteX55" fmla="*/ 733112 w 1059772"/>
                <a:gd name="connsiteY55" fmla="*/ 1597350 h 1687443"/>
                <a:gd name="connsiteX56" fmla="*/ 646199 w 1059772"/>
                <a:gd name="connsiteY56" fmla="*/ 1687443 h 1687443"/>
                <a:gd name="connsiteX57" fmla="*/ 612368 w 1059772"/>
                <a:gd name="connsiteY57" fmla="*/ 1680363 h 1687443"/>
                <a:gd name="connsiteX58" fmla="*/ 608168 w 1059772"/>
                <a:gd name="connsiteY58" fmla="*/ 1678000 h 1687443"/>
                <a:gd name="connsiteX59" fmla="*/ 550918 w 1059772"/>
                <a:gd name="connsiteY59" fmla="*/ 1650579 h 1687443"/>
                <a:gd name="connsiteX60" fmla="*/ 272929 w 1059772"/>
                <a:gd name="connsiteY60" fmla="*/ 1386448 h 1687443"/>
                <a:gd name="connsiteX61" fmla="*/ 263877 w 1059772"/>
                <a:gd name="connsiteY61" fmla="*/ 1369803 h 1687443"/>
                <a:gd name="connsiteX62" fmla="*/ 260179 w 1059772"/>
                <a:gd name="connsiteY62" fmla="*/ 1368067 h 1687443"/>
                <a:gd name="connsiteX63" fmla="*/ 265380 w 1059772"/>
                <a:gd name="connsiteY63" fmla="*/ 1385021 h 1687443"/>
                <a:gd name="connsiteX64" fmla="*/ 294131 w 1059772"/>
                <a:gd name="connsiteY64" fmla="*/ 1453642 h 1687443"/>
                <a:gd name="connsiteX65" fmla="*/ 310035 w 1059772"/>
                <a:gd name="connsiteY65" fmla="*/ 1482850 h 1687443"/>
                <a:gd name="connsiteX66" fmla="*/ 312317 w 1059772"/>
                <a:gd name="connsiteY66" fmla="*/ 1486023 h 1687443"/>
                <a:gd name="connsiteX67" fmla="*/ 323049 w 1059772"/>
                <a:gd name="connsiteY67" fmla="*/ 1516991 h 1687443"/>
                <a:gd name="connsiteX68" fmla="*/ 255745 w 1059772"/>
                <a:gd name="connsiteY68" fmla="*/ 1610037 h 1687443"/>
                <a:gd name="connsiteX69" fmla="*/ 231749 w 1059772"/>
                <a:gd name="connsiteY69" fmla="*/ 1609696 h 1687443"/>
                <a:gd name="connsiteX0" fmla="*/ 231749 w 1059772"/>
                <a:gd name="connsiteY0" fmla="*/ 1627868 h 1705615"/>
                <a:gd name="connsiteX1" fmla="*/ 175907 w 1059772"/>
                <a:gd name="connsiteY1" fmla="*/ 1588576 h 1705615"/>
                <a:gd name="connsiteX2" fmla="*/ 173033 w 1059772"/>
                <a:gd name="connsiteY2" fmla="*/ 1582344 h 1705615"/>
                <a:gd name="connsiteX3" fmla="*/ 151573 w 1059772"/>
                <a:gd name="connsiteY3" fmla="*/ 1542931 h 1705615"/>
                <a:gd name="connsiteX4" fmla="*/ 75653 w 1059772"/>
                <a:gd name="connsiteY4" fmla="*/ 1224170 h 1705615"/>
                <a:gd name="connsiteX5" fmla="*/ 76737 w 1059772"/>
                <a:gd name="connsiteY5" fmla="*/ 1184703 h 1705615"/>
                <a:gd name="connsiteX6" fmla="*/ 64179 w 1059772"/>
                <a:gd name="connsiteY6" fmla="*/ 1159611 h 1705615"/>
                <a:gd name="connsiteX7" fmla="*/ 24807 w 1059772"/>
                <a:gd name="connsiteY7" fmla="*/ 1048587 h 1705615"/>
                <a:gd name="connsiteX8" fmla="*/ 25270 w 1059772"/>
                <a:gd name="connsiteY8" fmla="*/ 705788 h 1705615"/>
                <a:gd name="connsiteX9" fmla="*/ 34629 w 1059772"/>
                <a:gd name="connsiteY9" fmla="*/ 683056 h 1705615"/>
                <a:gd name="connsiteX10" fmla="*/ 89135 w 1059772"/>
                <a:gd name="connsiteY10" fmla="*/ 250858 h 1705615"/>
                <a:gd name="connsiteX11" fmla="*/ 240746 w 1059772"/>
                <a:gd name="connsiteY11" fmla="*/ 1 h 1705615"/>
                <a:gd name="connsiteX12" fmla="*/ 454091 w 1059772"/>
                <a:gd name="connsiteY12" fmla="*/ 18171 h 1705615"/>
                <a:gd name="connsiteX13" fmla="*/ 377203 w 1059772"/>
                <a:gd name="connsiteY13" fmla="*/ 586388 h 1705615"/>
                <a:gd name="connsiteX14" fmla="*/ 391936 w 1059772"/>
                <a:gd name="connsiteY14" fmla="*/ 587962 h 1705615"/>
                <a:gd name="connsiteX15" fmla="*/ 557350 w 1059772"/>
                <a:gd name="connsiteY15" fmla="*/ 651656 h 1705615"/>
                <a:gd name="connsiteX16" fmla="*/ 560026 w 1059772"/>
                <a:gd name="connsiteY16" fmla="*/ 653472 h 1705615"/>
                <a:gd name="connsiteX17" fmla="*/ 562800 w 1059772"/>
                <a:gd name="connsiteY17" fmla="*/ 652743 h 1705615"/>
                <a:gd name="connsiteX18" fmla="*/ 855642 w 1059772"/>
                <a:gd name="connsiteY18" fmla="*/ 663336 h 1705615"/>
                <a:gd name="connsiteX19" fmla="*/ 855383 w 1059772"/>
                <a:gd name="connsiteY19" fmla="*/ 664236 h 1705615"/>
                <a:gd name="connsiteX20" fmla="*/ 865821 w 1059772"/>
                <a:gd name="connsiteY20" fmla="*/ 667164 h 1705615"/>
                <a:gd name="connsiteX21" fmla="*/ 884762 w 1059772"/>
                <a:gd name="connsiteY21" fmla="*/ 676879 h 1705615"/>
                <a:gd name="connsiteX22" fmla="*/ 915874 w 1059772"/>
                <a:gd name="connsiteY22" fmla="*/ 822221 h 1705615"/>
                <a:gd name="connsiteX23" fmla="*/ 809366 w 1059772"/>
                <a:gd name="connsiteY23" fmla="*/ 868648 h 1705615"/>
                <a:gd name="connsiteX24" fmla="*/ 797403 w 1059772"/>
                <a:gd name="connsiteY24" fmla="*/ 865293 h 1705615"/>
                <a:gd name="connsiteX25" fmla="*/ 797313 w 1059772"/>
                <a:gd name="connsiteY25" fmla="*/ 865602 h 1705615"/>
                <a:gd name="connsiteX26" fmla="*/ 538290 w 1059772"/>
                <a:gd name="connsiteY26" fmla="*/ 879663 h 1705615"/>
                <a:gd name="connsiteX27" fmla="*/ 520853 w 1059772"/>
                <a:gd name="connsiteY27" fmla="*/ 887985 h 1705615"/>
                <a:gd name="connsiteX28" fmla="*/ 532491 w 1059772"/>
                <a:gd name="connsiteY28" fmla="*/ 911267 h 1705615"/>
                <a:gd name="connsiteX29" fmla="*/ 918445 w 1059772"/>
                <a:gd name="connsiteY29" fmla="*/ 1133714 h 1705615"/>
                <a:gd name="connsiteX30" fmla="*/ 952321 w 1059772"/>
                <a:gd name="connsiteY30" fmla="*/ 1131527 h 1705615"/>
                <a:gd name="connsiteX31" fmla="*/ 957900 w 1059772"/>
                <a:gd name="connsiteY31" fmla="*/ 1130323 h 1705615"/>
                <a:gd name="connsiteX32" fmla="*/ 976238 w 1059772"/>
                <a:gd name="connsiteY32" fmla="*/ 1130003 h 1705615"/>
                <a:gd name="connsiteX33" fmla="*/ 1059495 w 1059772"/>
                <a:gd name="connsiteY33" fmla="*/ 1224819 h 1705615"/>
                <a:gd name="connsiteX34" fmla="*/ 980528 w 1059772"/>
                <a:gd name="connsiteY34" fmla="*/ 1304833 h 1705615"/>
                <a:gd name="connsiteX35" fmla="*/ 974021 w 1059772"/>
                <a:gd name="connsiteY35" fmla="*/ 1304947 h 1705615"/>
                <a:gd name="connsiteX36" fmla="*/ 974030 w 1059772"/>
                <a:gd name="connsiteY36" fmla="*/ 1305033 h 1705615"/>
                <a:gd name="connsiteX37" fmla="*/ 922140 w 1059772"/>
                <a:gd name="connsiteY37" fmla="*/ 1308383 h 1705615"/>
                <a:gd name="connsiteX38" fmla="*/ 870840 w 1059772"/>
                <a:gd name="connsiteY38" fmla="*/ 1307319 h 1705615"/>
                <a:gd name="connsiteX39" fmla="*/ 620068 w 1059772"/>
                <a:gd name="connsiteY39" fmla="*/ 1234867 h 1705615"/>
                <a:gd name="connsiteX40" fmla="*/ 589927 w 1059772"/>
                <a:gd name="connsiteY40" fmla="*/ 1216289 h 1705615"/>
                <a:gd name="connsiteX41" fmla="*/ 616709 w 1059772"/>
                <a:gd name="connsiteY41" fmla="*/ 1241482 h 1705615"/>
                <a:gd name="connsiteX42" fmla="*/ 887630 w 1059772"/>
                <a:gd name="connsiteY42" fmla="*/ 1366163 h 1705615"/>
                <a:gd name="connsiteX43" fmla="*/ 887524 w 1059772"/>
                <a:gd name="connsiteY43" fmla="*/ 1366878 h 1705615"/>
                <a:gd name="connsiteX44" fmla="*/ 901527 w 1059772"/>
                <a:gd name="connsiteY44" fmla="*/ 1368243 h 1705615"/>
                <a:gd name="connsiteX45" fmla="*/ 979852 w 1059772"/>
                <a:gd name="connsiteY45" fmla="*/ 1461201 h 1705615"/>
                <a:gd name="connsiteX46" fmla="*/ 881757 w 1059772"/>
                <a:gd name="connsiteY46" fmla="*/ 1556085 h 1705615"/>
                <a:gd name="connsiteX47" fmla="*/ 861988 w 1059772"/>
                <a:gd name="connsiteY47" fmla="*/ 1554158 h 1705615"/>
                <a:gd name="connsiteX48" fmla="*/ 857645 w 1059772"/>
                <a:gd name="connsiteY48" fmla="*/ 1552854 h 1705615"/>
                <a:gd name="connsiteX49" fmla="*/ 800804 w 1059772"/>
                <a:gd name="connsiteY49" fmla="*/ 1541980 h 1705615"/>
                <a:gd name="connsiteX50" fmla="*/ 449600 w 1059772"/>
                <a:gd name="connsiteY50" fmla="*/ 1343682 h 1705615"/>
                <a:gd name="connsiteX51" fmla="*/ 432966 w 1059772"/>
                <a:gd name="connsiteY51" fmla="*/ 1324992 h 1705615"/>
                <a:gd name="connsiteX52" fmla="*/ 442381 w 1059772"/>
                <a:gd name="connsiteY52" fmla="*/ 1339955 h 1705615"/>
                <a:gd name="connsiteX53" fmla="*/ 634655 w 1059772"/>
                <a:gd name="connsiteY53" fmla="*/ 1512149 h 1705615"/>
                <a:gd name="connsiteX54" fmla="*/ 671306 w 1059772"/>
                <a:gd name="connsiteY54" fmla="*/ 1529703 h 1705615"/>
                <a:gd name="connsiteX55" fmla="*/ 680029 w 1059772"/>
                <a:gd name="connsiteY55" fmla="*/ 1532510 h 1705615"/>
                <a:gd name="connsiteX56" fmla="*/ 733112 w 1059772"/>
                <a:gd name="connsiteY56" fmla="*/ 1615522 h 1705615"/>
                <a:gd name="connsiteX57" fmla="*/ 646199 w 1059772"/>
                <a:gd name="connsiteY57" fmla="*/ 1705615 h 1705615"/>
                <a:gd name="connsiteX58" fmla="*/ 612368 w 1059772"/>
                <a:gd name="connsiteY58" fmla="*/ 1698535 h 1705615"/>
                <a:gd name="connsiteX59" fmla="*/ 608168 w 1059772"/>
                <a:gd name="connsiteY59" fmla="*/ 1696172 h 1705615"/>
                <a:gd name="connsiteX60" fmla="*/ 550918 w 1059772"/>
                <a:gd name="connsiteY60" fmla="*/ 1668751 h 1705615"/>
                <a:gd name="connsiteX61" fmla="*/ 272929 w 1059772"/>
                <a:gd name="connsiteY61" fmla="*/ 1404620 h 1705615"/>
                <a:gd name="connsiteX62" fmla="*/ 263877 w 1059772"/>
                <a:gd name="connsiteY62" fmla="*/ 1387975 h 1705615"/>
                <a:gd name="connsiteX63" fmla="*/ 260179 w 1059772"/>
                <a:gd name="connsiteY63" fmla="*/ 1386239 h 1705615"/>
                <a:gd name="connsiteX64" fmla="*/ 265380 w 1059772"/>
                <a:gd name="connsiteY64" fmla="*/ 1403193 h 1705615"/>
                <a:gd name="connsiteX65" fmla="*/ 294131 w 1059772"/>
                <a:gd name="connsiteY65" fmla="*/ 1471814 h 1705615"/>
                <a:gd name="connsiteX66" fmla="*/ 310035 w 1059772"/>
                <a:gd name="connsiteY66" fmla="*/ 1501022 h 1705615"/>
                <a:gd name="connsiteX67" fmla="*/ 312317 w 1059772"/>
                <a:gd name="connsiteY67" fmla="*/ 1504195 h 1705615"/>
                <a:gd name="connsiteX68" fmla="*/ 323049 w 1059772"/>
                <a:gd name="connsiteY68" fmla="*/ 1535163 h 1705615"/>
                <a:gd name="connsiteX69" fmla="*/ 255745 w 1059772"/>
                <a:gd name="connsiteY69" fmla="*/ 1628209 h 1705615"/>
                <a:gd name="connsiteX70" fmla="*/ 231749 w 1059772"/>
                <a:gd name="connsiteY70" fmla="*/ 1627868 h 1705615"/>
                <a:gd name="connsiteX0" fmla="*/ 240746 w 1059772"/>
                <a:gd name="connsiteY0" fmla="*/ -1 h 1705613"/>
                <a:gd name="connsiteX1" fmla="*/ 454091 w 1059772"/>
                <a:gd name="connsiteY1" fmla="*/ 18169 h 1705613"/>
                <a:gd name="connsiteX2" fmla="*/ 377203 w 1059772"/>
                <a:gd name="connsiteY2" fmla="*/ 586386 h 1705613"/>
                <a:gd name="connsiteX3" fmla="*/ 391936 w 1059772"/>
                <a:gd name="connsiteY3" fmla="*/ 587960 h 1705613"/>
                <a:gd name="connsiteX4" fmla="*/ 557350 w 1059772"/>
                <a:gd name="connsiteY4" fmla="*/ 651654 h 1705613"/>
                <a:gd name="connsiteX5" fmla="*/ 560026 w 1059772"/>
                <a:gd name="connsiteY5" fmla="*/ 653470 h 1705613"/>
                <a:gd name="connsiteX6" fmla="*/ 562800 w 1059772"/>
                <a:gd name="connsiteY6" fmla="*/ 652741 h 1705613"/>
                <a:gd name="connsiteX7" fmla="*/ 855642 w 1059772"/>
                <a:gd name="connsiteY7" fmla="*/ 663334 h 1705613"/>
                <a:gd name="connsiteX8" fmla="*/ 855383 w 1059772"/>
                <a:gd name="connsiteY8" fmla="*/ 664234 h 1705613"/>
                <a:gd name="connsiteX9" fmla="*/ 865821 w 1059772"/>
                <a:gd name="connsiteY9" fmla="*/ 667162 h 1705613"/>
                <a:gd name="connsiteX10" fmla="*/ 884762 w 1059772"/>
                <a:gd name="connsiteY10" fmla="*/ 676877 h 1705613"/>
                <a:gd name="connsiteX11" fmla="*/ 915874 w 1059772"/>
                <a:gd name="connsiteY11" fmla="*/ 822219 h 1705613"/>
                <a:gd name="connsiteX12" fmla="*/ 809366 w 1059772"/>
                <a:gd name="connsiteY12" fmla="*/ 868646 h 1705613"/>
                <a:gd name="connsiteX13" fmla="*/ 797403 w 1059772"/>
                <a:gd name="connsiteY13" fmla="*/ 865291 h 1705613"/>
                <a:gd name="connsiteX14" fmla="*/ 797313 w 1059772"/>
                <a:gd name="connsiteY14" fmla="*/ 865600 h 1705613"/>
                <a:gd name="connsiteX15" fmla="*/ 538290 w 1059772"/>
                <a:gd name="connsiteY15" fmla="*/ 879661 h 1705613"/>
                <a:gd name="connsiteX16" fmla="*/ 520853 w 1059772"/>
                <a:gd name="connsiteY16" fmla="*/ 887983 h 1705613"/>
                <a:gd name="connsiteX17" fmla="*/ 532491 w 1059772"/>
                <a:gd name="connsiteY17" fmla="*/ 911265 h 1705613"/>
                <a:gd name="connsiteX18" fmla="*/ 918445 w 1059772"/>
                <a:gd name="connsiteY18" fmla="*/ 1133712 h 1705613"/>
                <a:gd name="connsiteX19" fmla="*/ 952321 w 1059772"/>
                <a:gd name="connsiteY19" fmla="*/ 1131525 h 1705613"/>
                <a:gd name="connsiteX20" fmla="*/ 957900 w 1059772"/>
                <a:gd name="connsiteY20" fmla="*/ 1130321 h 1705613"/>
                <a:gd name="connsiteX21" fmla="*/ 976238 w 1059772"/>
                <a:gd name="connsiteY21" fmla="*/ 1130001 h 1705613"/>
                <a:gd name="connsiteX22" fmla="*/ 1059495 w 1059772"/>
                <a:gd name="connsiteY22" fmla="*/ 1224817 h 1705613"/>
                <a:gd name="connsiteX23" fmla="*/ 980528 w 1059772"/>
                <a:gd name="connsiteY23" fmla="*/ 1304831 h 1705613"/>
                <a:gd name="connsiteX24" fmla="*/ 974021 w 1059772"/>
                <a:gd name="connsiteY24" fmla="*/ 1304945 h 1705613"/>
                <a:gd name="connsiteX25" fmla="*/ 974030 w 1059772"/>
                <a:gd name="connsiteY25" fmla="*/ 1305031 h 1705613"/>
                <a:gd name="connsiteX26" fmla="*/ 922140 w 1059772"/>
                <a:gd name="connsiteY26" fmla="*/ 1308381 h 1705613"/>
                <a:gd name="connsiteX27" fmla="*/ 870840 w 1059772"/>
                <a:gd name="connsiteY27" fmla="*/ 1307317 h 1705613"/>
                <a:gd name="connsiteX28" fmla="*/ 620068 w 1059772"/>
                <a:gd name="connsiteY28" fmla="*/ 1234865 h 1705613"/>
                <a:gd name="connsiteX29" fmla="*/ 589927 w 1059772"/>
                <a:gd name="connsiteY29" fmla="*/ 1216287 h 1705613"/>
                <a:gd name="connsiteX30" fmla="*/ 616709 w 1059772"/>
                <a:gd name="connsiteY30" fmla="*/ 1241480 h 1705613"/>
                <a:gd name="connsiteX31" fmla="*/ 887630 w 1059772"/>
                <a:gd name="connsiteY31" fmla="*/ 1366161 h 1705613"/>
                <a:gd name="connsiteX32" fmla="*/ 887524 w 1059772"/>
                <a:gd name="connsiteY32" fmla="*/ 1366876 h 1705613"/>
                <a:gd name="connsiteX33" fmla="*/ 901527 w 1059772"/>
                <a:gd name="connsiteY33" fmla="*/ 1368241 h 1705613"/>
                <a:gd name="connsiteX34" fmla="*/ 979852 w 1059772"/>
                <a:gd name="connsiteY34" fmla="*/ 1461199 h 1705613"/>
                <a:gd name="connsiteX35" fmla="*/ 881757 w 1059772"/>
                <a:gd name="connsiteY35" fmla="*/ 1556083 h 1705613"/>
                <a:gd name="connsiteX36" fmla="*/ 861988 w 1059772"/>
                <a:gd name="connsiteY36" fmla="*/ 1554156 h 1705613"/>
                <a:gd name="connsiteX37" fmla="*/ 857645 w 1059772"/>
                <a:gd name="connsiteY37" fmla="*/ 1552852 h 1705613"/>
                <a:gd name="connsiteX38" fmla="*/ 800804 w 1059772"/>
                <a:gd name="connsiteY38" fmla="*/ 1541978 h 1705613"/>
                <a:gd name="connsiteX39" fmla="*/ 449600 w 1059772"/>
                <a:gd name="connsiteY39" fmla="*/ 1343680 h 1705613"/>
                <a:gd name="connsiteX40" fmla="*/ 432966 w 1059772"/>
                <a:gd name="connsiteY40" fmla="*/ 1324990 h 1705613"/>
                <a:gd name="connsiteX41" fmla="*/ 442381 w 1059772"/>
                <a:gd name="connsiteY41" fmla="*/ 1339953 h 1705613"/>
                <a:gd name="connsiteX42" fmla="*/ 634655 w 1059772"/>
                <a:gd name="connsiteY42" fmla="*/ 1512147 h 1705613"/>
                <a:gd name="connsiteX43" fmla="*/ 671306 w 1059772"/>
                <a:gd name="connsiteY43" fmla="*/ 1529701 h 1705613"/>
                <a:gd name="connsiteX44" fmla="*/ 680029 w 1059772"/>
                <a:gd name="connsiteY44" fmla="*/ 1532508 h 1705613"/>
                <a:gd name="connsiteX45" fmla="*/ 733112 w 1059772"/>
                <a:gd name="connsiteY45" fmla="*/ 1615520 h 1705613"/>
                <a:gd name="connsiteX46" fmla="*/ 646199 w 1059772"/>
                <a:gd name="connsiteY46" fmla="*/ 1705613 h 1705613"/>
                <a:gd name="connsiteX47" fmla="*/ 612368 w 1059772"/>
                <a:gd name="connsiteY47" fmla="*/ 1698533 h 1705613"/>
                <a:gd name="connsiteX48" fmla="*/ 608168 w 1059772"/>
                <a:gd name="connsiteY48" fmla="*/ 1696170 h 1705613"/>
                <a:gd name="connsiteX49" fmla="*/ 550918 w 1059772"/>
                <a:gd name="connsiteY49" fmla="*/ 1668749 h 1705613"/>
                <a:gd name="connsiteX50" fmla="*/ 272929 w 1059772"/>
                <a:gd name="connsiteY50" fmla="*/ 1404618 h 1705613"/>
                <a:gd name="connsiteX51" fmla="*/ 263877 w 1059772"/>
                <a:gd name="connsiteY51" fmla="*/ 1387973 h 1705613"/>
                <a:gd name="connsiteX52" fmla="*/ 260179 w 1059772"/>
                <a:gd name="connsiteY52" fmla="*/ 1386237 h 1705613"/>
                <a:gd name="connsiteX53" fmla="*/ 265380 w 1059772"/>
                <a:gd name="connsiteY53" fmla="*/ 1403191 h 1705613"/>
                <a:gd name="connsiteX54" fmla="*/ 294131 w 1059772"/>
                <a:gd name="connsiteY54" fmla="*/ 1471812 h 1705613"/>
                <a:gd name="connsiteX55" fmla="*/ 310035 w 1059772"/>
                <a:gd name="connsiteY55" fmla="*/ 1501020 h 1705613"/>
                <a:gd name="connsiteX56" fmla="*/ 312317 w 1059772"/>
                <a:gd name="connsiteY56" fmla="*/ 1504193 h 1705613"/>
                <a:gd name="connsiteX57" fmla="*/ 323049 w 1059772"/>
                <a:gd name="connsiteY57" fmla="*/ 1535161 h 1705613"/>
                <a:gd name="connsiteX58" fmla="*/ 255745 w 1059772"/>
                <a:gd name="connsiteY58" fmla="*/ 1628207 h 1705613"/>
                <a:gd name="connsiteX59" fmla="*/ 231749 w 1059772"/>
                <a:gd name="connsiteY59" fmla="*/ 1627866 h 1705613"/>
                <a:gd name="connsiteX60" fmla="*/ 175907 w 1059772"/>
                <a:gd name="connsiteY60" fmla="*/ 1588574 h 1705613"/>
                <a:gd name="connsiteX61" fmla="*/ 173033 w 1059772"/>
                <a:gd name="connsiteY61" fmla="*/ 1582342 h 1705613"/>
                <a:gd name="connsiteX62" fmla="*/ 151573 w 1059772"/>
                <a:gd name="connsiteY62" fmla="*/ 1542929 h 1705613"/>
                <a:gd name="connsiteX63" fmla="*/ 75653 w 1059772"/>
                <a:gd name="connsiteY63" fmla="*/ 1224168 h 1705613"/>
                <a:gd name="connsiteX64" fmla="*/ 76737 w 1059772"/>
                <a:gd name="connsiteY64" fmla="*/ 1184701 h 1705613"/>
                <a:gd name="connsiteX65" fmla="*/ 64179 w 1059772"/>
                <a:gd name="connsiteY65" fmla="*/ 1159609 h 1705613"/>
                <a:gd name="connsiteX66" fmla="*/ 24807 w 1059772"/>
                <a:gd name="connsiteY66" fmla="*/ 1048585 h 1705613"/>
                <a:gd name="connsiteX67" fmla="*/ 25270 w 1059772"/>
                <a:gd name="connsiteY67" fmla="*/ 705786 h 1705613"/>
                <a:gd name="connsiteX68" fmla="*/ 34629 w 1059772"/>
                <a:gd name="connsiteY68" fmla="*/ 683054 h 1705613"/>
                <a:gd name="connsiteX69" fmla="*/ 89135 w 1059772"/>
                <a:gd name="connsiteY69" fmla="*/ 250856 h 1705613"/>
                <a:gd name="connsiteX70" fmla="*/ 378824 w 1059772"/>
                <a:gd name="connsiteY70" fmla="*/ 138076 h 1705613"/>
                <a:gd name="connsiteX0" fmla="*/ 240746 w 1059772"/>
                <a:gd name="connsiteY0" fmla="*/ 1 h 1705615"/>
                <a:gd name="connsiteX1" fmla="*/ 454091 w 1059772"/>
                <a:gd name="connsiteY1" fmla="*/ 18171 h 1705615"/>
                <a:gd name="connsiteX2" fmla="*/ 377203 w 1059772"/>
                <a:gd name="connsiteY2" fmla="*/ 586388 h 1705615"/>
                <a:gd name="connsiteX3" fmla="*/ 391936 w 1059772"/>
                <a:gd name="connsiteY3" fmla="*/ 587962 h 1705615"/>
                <a:gd name="connsiteX4" fmla="*/ 557350 w 1059772"/>
                <a:gd name="connsiteY4" fmla="*/ 651656 h 1705615"/>
                <a:gd name="connsiteX5" fmla="*/ 560026 w 1059772"/>
                <a:gd name="connsiteY5" fmla="*/ 653472 h 1705615"/>
                <a:gd name="connsiteX6" fmla="*/ 562800 w 1059772"/>
                <a:gd name="connsiteY6" fmla="*/ 652743 h 1705615"/>
                <a:gd name="connsiteX7" fmla="*/ 855642 w 1059772"/>
                <a:gd name="connsiteY7" fmla="*/ 663336 h 1705615"/>
                <a:gd name="connsiteX8" fmla="*/ 855383 w 1059772"/>
                <a:gd name="connsiteY8" fmla="*/ 664236 h 1705615"/>
                <a:gd name="connsiteX9" fmla="*/ 865821 w 1059772"/>
                <a:gd name="connsiteY9" fmla="*/ 667164 h 1705615"/>
                <a:gd name="connsiteX10" fmla="*/ 884762 w 1059772"/>
                <a:gd name="connsiteY10" fmla="*/ 676879 h 1705615"/>
                <a:gd name="connsiteX11" fmla="*/ 915874 w 1059772"/>
                <a:gd name="connsiteY11" fmla="*/ 822221 h 1705615"/>
                <a:gd name="connsiteX12" fmla="*/ 809366 w 1059772"/>
                <a:gd name="connsiteY12" fmla="*/ 868648 h 1705615"/>
                <a:gd name="connsiteX13" fmla="*/ 797403 w 1059772"/>
                <a:gd name="connsiteY13" fmla="*/ 865293 h 1705615"/>
                <a:gd name="connsiteX14" fmla="*/ 797313 w 1059772"/>
                <a:gd name="connsiteY14" fmla="*/ 865602 h 1705615"/>
                <a:gd name="connsiteX15" fmla="*/ 538290 w 1059772"/>
                <a:gd name="connsiteY15" fmla="*/ 879663 h 1705615"/>
                <a:gd name="connsiteX16" fmla="*/ 520853 w 1059772"/>
                <a:gd name="connsiteY16" fmla="*/ 887985 h 1705615"/>
                <a:gd name="connsiteX17" fmla="*/ 532491 w 1059772"/>
                <a:gd name="connsiteY17" fmla="*/ 911267 h 1705615"/>
                <a:gd name="connsiteX18" fmla="*/ 918445 w 1059772"/>
                <a:gd name="connsiteY18" fmla="*/ 1133714 h 1705615"/>
                <a:gd name="connsiteX19" fmla="*/ 952321 w 1059772"/>
                <a:gd name="connsiteY19" fmla="*/ 1131527 h 1705615"/>
                <a:gd name="connsiteX20" fmla="*/ 957900 w 1059772"/>
                <a:gd name="connsiteY20" fmla="*/ 1130323 h 1705615"/>
                <a:gd name="connsiteX21" fmla="*/ 976238 w 1059772"/>
                <a:gd name="connsiteY21" fmla="*/ 1130003 h 1705615"/>
                <a:gd name="connsiteX22" fmla="*/ 1059495 w 1059772"/>
                <a:gd name="connsiteY22" fmla="*/ 1224819 h 1705615"/>
                <a:gd name="connsiteX23" fmla="*/ 980528 w 1059772"/>
                <a:gd name="connsiteY23" fmla="*/ 1304833 h 1705615"/>
                <a:gd name="connsiteX24" fmla="*/ 974021 w 1059772"/>
                <a:gd name="connsiteY24" fmla="*/ 1304947 h 1705615"/>
                <a:gd name="connsiteX25" fmla="*/ 974030 w 1059772"/>
                <a:gd name="connsiteY25" fmla="*/ 1305033 h 1705615"/>
                <a:gd name="connsiteX26" fmla="*/ 922140 w 1059772"/>
                <a:gd name="connsiteY26" fmla="*/ 1308383 h 1705615"/>
                <a:gd name="connsiteX27" fmla="*/ 870840 w 1059772"/>
                <a:gd name="connsiteY27" fmla="*/ 1307319 h 1705615"/>
                <a:gd name="connsiteX28" fmla="*/ 620068 w 1059772"/>
                <a:gd name="connsiteY28" fmla="*/ 1234867 h 1705615"/>
                <a:gd name="connsiteX29" fmla="*/ 589927 w 1059772"/>
                <a:gd name="connsiteY29" fmla="*/ 1216289 h 1705615"/>
                <a:gd name="connsiteX30" fmla="*/ 616709 w 1059772"/>
                <a:gd name="connsiteY30" fmla="*/ 1241482 h 1705615"/>
                <a:gd name="connsiteX31" fmla="*/ 887630 w 1059772"/>
                <a:gd name="connsiteY31" fmla="*/ 1366163 h 1705615"/>
                <a:gd name="connsiteX32" fmla="*/ 887524 w 1059772"/>
                <a:gd name="connsiteY32" fmla="*/ 1366878 h 1705615"/>
                <a:gd name="connsiteX33" fmla="*/ 901527 w 1059772"/>
                <a:gd name="connsiteY33" fmla="*/ 1368243 h 1705615"/>
                <a:gd name="connsiteX34" fmla="*/ 979852 w 1059772"/>
                <a:gd name="connsiteY34" fmla="*/ 1461201 h 1705615"/>
                <a:gd name="connsiteX35" fmla="*/ 881757 w 1059772"/>
                <a:gd name="connsiteY35" fmla="*/ 1556085 h 1705615"/>
                <a:gd name="connsiteX36" fmla="*/ 861988 w 1059772"/>
                <a:gd name="connsiteY36" fmla="*/ 1554158 h 1705615"/>
                <a:gd name="connsiteX37" fmla="*/ 857645 w 1059772"/>
                <a:gd name="connsiteY37" fmla="*/ 1552854 h 1705615"/>
                <a:gd name="connsiteX38" fmla="*/ 800804 w 1059772"/>
                <a:gd name="connsiteY38" fmla="*/ 1541980 h 1705615"/>
                <a:gd name="connsiteX39" fmla="*/ 449600 w 1059772"/>
                <a:gd name="connsiteY39" fmla="*/ 1343682 h 1705615"/>
                <a:gd name="connsiteX40" fmla="*/ 432966 w 1059772"/>
                <a:gd name="connsiteY40" fmla="*/ 1324992 h 1705615"/>
                <a:gd name="connsiteX41" fmla="*/ 442381 w 1059772"/>
                <a:gd name="connsiteY41" fmla="*/ 1339955 h 1705615"/>
                <a:gd name="connsiteX42" fmla="*/ 634655 w 1059772"/>
                <a:gd name="connsiteY42" fmla="*/ 1512149 h 1705615"/>
                <a:gd name="connsiteX43" fmla="*/ 671306 w 1059772"/>
                <a:gd name="connsiteY43" fmla="*/ 1529703 h 1705615"/>
                <a:gd name="connsiteX44" fmla="*/ 680029 w 1059772"/>
                <a:gd name="connsiteY44" fmla="*/ 1532510 h 1705615"/>
                <a:gd name="connsiteX45" fmla="*/ 733112 w 1059772"/>
                <a:gd name="connsiteY45" fmla="*/ 1615522 h 1705615"/>
                <a:gd name="connsiteX46" fmla="*/ 646199 w 1059772"/>
                <a:gd name="connsiteY46" fmla="*/ 1705615 h 1705615"/>
                <a:gd name="connsiteX47" fmla="*/ 612368 w 1059772"/>
                <a:gd name="connsiteY47" fmla="*/ 1698535 h 1705615"/>
                <a:gd name="connsiteX48" fmla="*/ 608168 w 1059772"/>
                <a:gd name="connsiteY48" fmla="*/ 1696172 h 1705615"/>
                <a:gd name="connsiteX49" fmla="*/ 550918 w 1059772"/>
                <a:gd name="connsiteY49" fmla="*/ 1668751 h 1705615"/>
                <a:gd name="connsiteX50" fmla="*/ 272929 w 1059772"/>
                <a:gd name="connsiteY50" fmla="*/ 1404620 h 1705615"/>
                <a:gd name="connsiteX51" fmla="*/ 263877 w 1059772"/>
                <a:gd name="connsiteY51" fmla="*/ 1387975 h 1705615"/>
                <a:gd name="connsiteX52" fmla="*/ 260179 w 1059772"/>
                <a:gd name="connsiteY52" fmla="*/ 1386239 h 1705615"/>
                <a:gd name="connsiteX53" fmla="*/ 265380 w 1059772"/>
                <a:gd name="connsiteY53" fmla="*/ 1403193 h 1705615"/>
                <a:gd name="connsiteX54" fmla="*/ 294131 w 1059772"/>
                <a:gd name="connsiteY54" fmla="*/ 1471814 h 1705615"/>
                <a:gd name="connsiteX55" fmla="*/ 310035 w 1059772"/>
                <a:gd name="connsiteY55" fmla="*/ 1501022 h 1705615"/>
                <a:gd name="connsiteX56" fmla="*/ 312317 w 1059772"/>
                <a:gd name="connsiteY56" fmla="*/ 1504195 h 1705615"/>
                <a:gd name="connsiteX57" fmla="*/ 323049 w 1059772"/>
                <a:gd name="connsiteY57" fmla="*/ 1535163 h 1705615"/>
                <a:gd name="connsiteX58" fmla="*/ 255745 w 1059772"/>
                <a:gd name="connsiteY58" fmla="*/ 1628209 h 1705615"/>
                <a:gd name="connsiteX59" fmla="*/ 231749 w 1059772"/>
                <a:gd name="connsiteY59" fmla="*/ 1627868 h 1705615"/>
                <a:gd name="connsiteX60" fmla="*/ 175907 w 1059772"/>
                <a:gd name="connsiteY60" fmla="*/ 1588576 h 1705615"/>
                <a:gd name="connsiteX61" fmla="*/ 173033 w 1059772"/>
                <a:gd name="connsiteY61" fmla="*/ 1582344 h 1705615"/>
                <a:gd name="connsiteX62" fmla="*/ 151573 w 1059772"/>
                <a:gd name="connsiteY62" fmla="*/ 1542931 h 1705615"/>
                <a:gd name="connsiteX63" fmla="*/ 75653 w 1059772"/>
                <a:gd name="connsiteY63" fmla="*/ 1224170 h 1705615"/>
                <a:gd name="connsiteX64" fmla="*/ 76737 w 1059772"/>
                <a:gd name="connsiteY64" fmla="*/ 1184703 h 1705615"/>
                <a:gd name="connsiteX65" fmla="*/ 64179 w 1059772"/>
                <a:gd name="connsiteY65" fmla="*/ 1159611 h 1705615"/>
                <a:gd name="connsiteX66" fmla="*/ 24807 w 1059772"/>
                <a:gd name="connsiteY66" fmla="*/ 1048587 h 1705615"/>
                <a:gd name="connsiteX67" fmla="*/ 25270 w 1059772"/>
                <a:gd name="connsiteY67" fmla="*/ 705788 h 1705615"/>
                <a:gd name="connsiteX68" fmla="*/ 34629 w 1059772"/>
                <a:gd name="connsiteY68" fmla="*/ 683056 h 1705615"/>
                <a:gd name="connsiteX69" fmla="*/ 89135 w 1059772"/>
                <a:gd name="connsiteY69" fmla="*/ 250858 h 1705615"/>
                <a:gd name="connsiteX0" fmla="*/ 454091 w 1059772"/>
                <a:gd name="connsiteY0" fmla="*/ -1 h 1687443"/>
                <a:gd name="connsiteX1" fmla="*/ 377203 w 1059772"/>
                <a:gd name="connsiteY1" fmla="*/ 568216 h 1687443"/>
                <a:gd name="connsiteX2" fmla="*/ 391936 w 1059772"/>
                <a:gd name="connsiteY2" fmla="*/ 569790 h 1687443"/>
                <a:gd name="connsiteX3" fmla="*/ 557350 w 1059772"/>
                <a:gd name="connsiteY3" fmla="*/ 633484 h 1687443"/>
                <a:gd name="connsiteX4" fmla="*/ 560026 w 1059772"/>
                <a:gd name="connsiteY4" fmla="*/ 635300 h 1687443"/>
                <a:gd name="connsiteX5" fmla="*/ 562800 w 1059772"/>
                <a:gd name="connsiteY5" fmla="*/ 634571 h 1687443"/>
                <a:gd name="connsiteX6" fmla="*/ 855642 w 1059772"/>
                <a:gd name="connsiteY6" fmla="*/ 645164 h 1687443"/>
                <a:gd name="connsiteX7" fmla="*/ 855383 w 1059772"/>
                <a:gd name="connsiteY7" fmla="*/ 646064 h 1687443"/>
                <a:gd name="connsiteX8" fmla="*/ 865821 w 1059772"/>
                <a:gd name="connsiteY8" fmla="*/ 648992 h 1687443"/>
                <a:gd name="connsiteX9" fmla="*/ 884762 w 1059772"/>
                <a:gd name="connsiteY9" fmla="*/ 658707 h 1687443"/>
                <a:gd name="connsiteX10" fmla="*/ 915874 w 1059772"/>
                <a:gd name="connsiteY10" fmla="*/ 804049 h 1687443"/>
                <a:gd name="connsiteX11" fmla="*/ 809366 w 1059772"/>
                <a:gd name="connsiteY11" fmla="*/ 850476 h 1687443"/>
                <a:gd name="connsiteX12" fmla="*/ 797403 w 1059772"/>
                <a:gd name="connsiteY12" fmla="*/ 847121 h 1687443"/>
                <a:gd name="connsiteX13" fmla="*/ 797313 w 1059772"/>
                <a:gd name="connsiteY13" fmla="*/ 847430 h 1687443"/>
                <a:gd name="connsiteX14" fmla="*/ 538290 w 1059772"/>
                <a:gd name="connsiteY14" fmla="*/ 861491 h 1687443"/>
                <a:gd name="connsiteX15" fmla="*/ 520853 w 1059772"/>
                <a:gd name="connsiteY15" fmla="*/ 869813 h 1687443"/>
                <a:gd name="connsiteX16" fmla="*/ 532491 w 1059772"/>
                <a:gd name="connsiteY16" fmla="*/ 893095 h 1687443"/>
                <a:gd name="connsiteX17" fmla="*/ 918445 w 1059772"/>
                <a:gd name="connsiteY17" fmla="*/ 1115542 h 1687443"/>
                <a:gd name="connsiteX18" fmla="*/ 952321 w 1059772"/>
                <a:gd name="connsiteY18" fmla="*/ 1113355 h 1687443"/>
                <a:gd name="connsiteX19" fmla="*/ 957900 w 1059772"/>
                <a:gd name="connsiteY19" fmla="*/ 1112151 h 1687443"/>
                <a:gd name="connsiteX20" fmla="*/ 976238 w 1059772"/>
                <a:gd name="connsiteY20" fmla="*/ 1111831 h 1687443"/>
                <a:gd name="connsiteX21" fmla="*/ 1059495 w 1059772"/>
                <a:gd name="connsiteY21" fmla="*/ 1206647 h 1687443"/>
                <a:gd name="connsiteX22" fmla="*/ 980528 w 1059772"/>
                <a:gd name="connsiteY22" fmla="*/ 1286661 h 1687443"/>
                <a:gd name="connsiteX23" fmla="*/ 974021 w 1059772"/>
                <a:gd name="connsiteY23" fmla="*/ 1286775 h 1687443"/>
                <a:gd name="connsiteX24" fmla="*/ 974030 w 1059772"/>
                <a:gd name="connsiteY24" fmla="*/ 1286861 h 1687443"/>
                <a:gd name="connsiteX25" fmla="*/ 922140 w 1059772"/>
                <a:gd name="connsiteY25" fmla="*/ 1290211 h 1687443"/>
                <a:gd name="connsiteX26" fmla="*/ 870840 w 1059772"/>
                <a:gd name="connsiteY26" fmla="*/ 1289147 h 1687443"/>
                <a:gd name="connsiteX27" fmla="*/ 620068 w 1059772"/>
                <a:gd name="connsiteY27" fmla="*/ 1216695 h 1687443"/>
                <a:gd name="connsiteX28" fmla="*/ 589927 w 1059772"/>
                <a:gd name="connsiteY28" fmla="*/ 1198117 h 1687443"/>
                <a:gd name="connsiteX29" fmla="*/ 616709 w 1059772"/>
                <a:gd name="connsiteY29" fmla="*/ 1223310 h 1687443"/>
                <a:gd name="connsiteX30" fmla="*/ 887630 w 1059772"/>
                <a:gd name="connsiteY30" fmla="*/ 1347991 h 1687443"/>
                <a:gd name="connsiteX31" fmla="*/ 887524 w 1059772"/>
                <a:gd name="connsiteY31" fmla="*/ 1348706 h 1687443"/>
                <a:gd name="connsiteX32" fmla="*/ 901527 w 1059772"/>
                <a:gd name="connsiteY32" fmla="*/ 1350071 h 1687443"/>
                <a:gd name="connsiteX33" fmla="*/ 979852 w 1059772"/>
                <a:gd name="connsiteY33" fmla="*/ 1443029 h 1687443"/>
                <a:gd name="connsiteX34" fmla="*/ 881757 w 1059772"/>
                <a:gd name="connsiteY34" fmla="*/ 1537913 h 1687443"/>
                <a:gd name="connsiteX35" fmla="*/ 861988 w 1059772"/>
                <a:gd name="connsiteY35" fmla="*/ 1535986 h 1687443"/>
                <a:gd name="connsiteX36" fmla="*/ 857645 w 1059772"/>
                <a:gd name="connsiteY36" fmla="*/ 1534682 h 1687443"/>
                <a:gd name="connsiteX37" fmla="*/ 800804 w 1059772"/>
                <a:gd name="connsiteY37" fmla="*/ 1523808 h 1687443"/>
                <a:gd name="connsiteX38" fmla="*/ 449600 w 1059772"/>
                <a:gd name="connsiteY38" fmla="*/ 1325510 h 1687443"/>
                <a:gd name="connsiteX39" fmla="*/ 432966 w 1059772"/>
                <a:gd name="connsiteY39" fmla="*/ 1306820 h 1687443"/>
                <a:gd name="connsiteX40" fmla="*/ 442381 w 1059772"/>
                <a:gd name="connsiteY40" fmla="*/ 1321783 h 1687443"/>
                <a:gd name="connsiteX41" fmla="*/ 634655 w 1059772"/>
                <a:gd name="connsiteY41" fmla="*/ 1493977 h 1687443"/>
                <a:gd name="connsiteX42" fmla="*/ 671306 w 1059772"/>
                <a:gd name="connsiteY42" fmla="*/ 1511531 h 1687443"/>
                <a:gd name="connsiteX43" fmla="*/ 680029 w 1059772"/>
                <a:gd name="connsiteY43" fmla="*/ 1514338 h 1687443"/>
                <a:gd name="connsiteX44" fmla="*/ 733112 w 1059772"/>
                <a:gd name="connsiteY44" fmla="*/ 1597350 h 1687443"/>
                <a:gd name="connsiteX45" fmla="*/ 646199 w 1059772"/>
                <a:gd name="connsiteY45" fmla="*/ 1687443 h 1687443"/>
                <a:gd name="connsiteX46" fmla="*/ 612368 w 1059772"/>
                <a:gd name="connsiteY46" fmla="*/ 1680363 h 1687443"/>
                <a:gd name="connsiteX47" fmla="*/ 608168 w 1059772"/>
                <a:gd name="connsiteY47" fmla="*/ 1678000 h 1687443"/>
                <a:gd name="connsiteX48" fmla="*/ 550918 w 1059772"/>
                <a:gd name="connsiteY48" fmla="*/ 1650579 h 1687443"/>
                <a:gd name="connsiteX49" fmla="*/ 272929 w 1059772"/>
                <a:gd name="connsiteY49" fmla="*/ 1386448 h 1687443"/>
                <a:gd name="connsiteX50" fmla="*/ 263877 w 1059772"/>
                <a:gd name="connsiteY50" fmla="*/ 1369803 h 1687443"/>
                <a:gd name="connsiteX51" fmla="*/ 260179 w 1059772"/>
                <a:gd name="connsiteY51" fmla="*/ 1368067 h 1687443"/>
                <a:gd name="connsiteX52" fmla="*/ 265380 w 1059772"/>
                <a:gd name="connsiteY52" fmla="*/ 1385021 h 1687443"/>
                <a:gd name="connsiteX53" fmla="*/ 294131 w 1059772"/>
                <a:gd name="connsiteY53" fmla="*/ 1453642 h 1687443"/>
                <a:gd name="connsiteX54" fmla="*/ 310035 w 1059772"/>
                <a:gd name="connsiteY54" fmla="*/ 1482850 h 1687443"/>
                <a:gd name="connsiteX55" fmla="*/ 312317 w 1059772"/>
                <a:gd name="connsiteY55" fmla="*/ 1486023 h 1687443"/>
                <a:gd name="connsiteX56" fmla="*/ 323049 w 1059772"/>
                <a:gd name="connsiteY56" fmla="*/ 1516991 h 1687443"/>
                <a:gd name="connsiteX57" fmla="*/ 255745 w 1059772"/>
                <a:gd name="connsiteY57" fmla="*/ 1610037 h 1687443"/>
                <a:gd name="connsiteX58" fmla="*/ 231749 w 1059772"/>
                <a:gd name="connsiteY58" fmla="*/ 1609696 h 1687443"/>
                <a:gd name="connsiteX59" fmla="*/ 175907 w 1059772"/>
                <a:gd name="connsiteY59" fmla="*/ 1570404 h 1687443"/>
                <a:gd name="connsiteX60" fmla="*/ 173033 w 1059772"/>
                <a:gd name="connsiteY60" fmla="*/ 1564172 h 1687443"/>
                <a:gd name="connsiteX61" fmla="*/ 151573 w 1059772"/>
                <a:gd name="connsiteY61" fmla="*/ 1524759 h 1687443"/>
                <a:gd name="connsiteX62" fmla="*/ 75653 w 1059772"/>
                <a:gd name="connsiteY62" fmla="*/ 1205998 h 1687443"/>
                <a:gd name="connsiteX63" fmla="*/ 76737 w 1059772"/>
                <a:gd name="connsiteY63" fmla="*/ 1166531 h 1687443"/>
                <a:gd name="connsiteX64" fmla="*/ 64179 w 1059772"/>
                <a:gd name="connsiteY64" fmla="*/ 1141439 h 1687443"/>
                <a:gd name="connsiteX65" fmla="*/ 24807 w 1059772"/>
                <a:gd name="connsiteY65" fmla="*/ 1030415 h 1687443"/>
                <a:gd name="connsiteX66" fmla="*/ 25270 w 1059772"/>
                <a:gd name="connsiteY66" fmla="*/ 687616 h 1687443"/>
                <a:gd name="connsiteX67" fmla="*/ 34629 w 1059772"/>
                <a:gd name="connsiteY67" fmla="*/ 664884 h 1687443"/>
                <a:gd name="connsiteX68" fmla="*/ 89135 w 1059772"/>
                <a:gd name="connsiteY68" fmla="*/ 232686 h 1687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059772" h="1687443">
                  <a:moveTo>
                    <a:pt x="454091" y="-1"/>
                  </a:moveTo>
                  <a:lnTo>
                    <a:pt x="377203" y="568216"/>
                  </a:lnTo>
                  <a:lnTo>
                    <a:pt x="391936" y="569790"/>
                  </a:lnTo>
                  <a:cubicBezTo>
                    <a:pt x="448424" y="578504"/>
                    <a:pt x="504719" y="600474"/>
                    <a:pt x="557350" y="633484"/>
                  </a:cubicBezTo>
                  <a:lnTo>
                    <a:pt x="560026" y="635300"/>
                  </a:lnTo>
                  <a:lnTo>
                    <a:pt x="562800" y="634571"/>
                  </a:lnTo>
                  <a:cubicBezTo>
                    <a:pt x="658635" y="614302"/>
                    <a:pt x="759166" y="617342"/>
                    <a:pt x="855642" y="645164"/>
                  </a:cubicBezTo>
                  <a:cubicBezTo>
                    <a:pt x="855556" y="645464"/>
                    <a:pt x="855469" y="645764"/>
                    <a:pt x="855383" y="646064"/>
                  </a:cubicBezTo>
                  <a:lnTo>
                    <a:pt x="865821" y="648992"/>
                  </a:lnTo>
                  <a:cubicBezTo>
                    <a:pt x="872325" y="651533"/>
                    <a:pt x="878671" y="654765"/>
                    <a:pt x="884762" y="658707"/>
                  </a:cubicBezTo>
                  <a:cubicBezTo>
                    <a:pt x="933487" y="690245"/>
                    <a:pt x="947416" y="755317"/>
                    <a:pt x="915874" y="804049"/>
                  </a:cubicBezTo>
                  <a:cubicBezTo>
                    <a:pt x="892217" y="840598"/>
                    <a:pt x="849701" y="857576"/>
                    <a:pt x="809366" y="850476"/>
                  </a:cubicBezTo>
                  <a:lnTo>
                    <a:pt x="797403" y="847121"/>
                  </a:lnTo>
                  <a:lnTo>
                    <a:pt x="797313" y="847430"/>
                  </a:lnTo>
                  <a:cubicBezTo>
                    <a:pt x="711039" y="822550"/>
                    <a:pt x="619792" y="828063"/>
                    <a:pt x="538290" y="861491"/>
                  </a:cubicBezTo>
                  <a:lnTo>
                    <a:pt x="520853" y="869813"/>
                  </a:lnTo>
                  <a:lnTo>
                    <a:pt x="532491" y="893095"/>
                  </a:lnTo>
                  <a:cubicBezTo>
                    <a:pt x="609196" y="1032378"/>
                    <a:pt x="757783" y="1119026"/>
                    <a:pt x="918445" y="1115542"/>
                  </a:cubicBezTo>
                  <a:lnTo>
                    <a:pt x="952321" y="1113355"/>
                  </a:lnTo>
                  <a:lnTo>
                    <a:pt x="957900" y="1112151"/>
                  </a:lnTo>
                  <a:cubicBezTo>
                    <a:pt x="963871" y="1111456"/>
                    <a:pt x="970005" y="1111331"/>
                    <a:pt x="976238" y="1111831"/>
                  </a:cubicBezTo>
                  <a:cubicBezTo>
                    <a:pt x="1026098" y="1115830"/>
                    <a:pt x="1063374" y="1158281"/>
                    <a:pt x="1059495" y="1206647"/>
                  </a:cubicBezTo>
                  <a:cubicBezTo>
                    <a:pt x="1056100" y="1248968"/>
                    <a:pt x="1022322" y="1281795"/>
                    <a:pt x="980528" y="1286661"/>
                  </a:cubicBezTo>
                  <a:lnTo>
                    <a:pt x="974021" y="1286775"/>
                  </a:lnTo>
                  <a:cubicBezTo>
                    <a:pt x="974024" y="1286804"/>
                    <a:pt x="974027" y="1286832"/>
                    <a:pt x="974030" y="1286861"/>
                  </a:cubicBezTo>
                  <a:cubicBezTo>
                    <a:pt x="956660" y="1288729"/>
                    <a:pt x="939350" y="1289838"/>
                    <a:pt x="922140" y="1290211"/>
                  </a:cubicBezTo>
                  <a:cubicBezTo>
                    <a:pt x="904929" y="1290585"/>
                    <a:pt x="887817" y="1290222"/>
                    <a:pt x="870840" y="1289147"/>
                  </a:cubicBezTo>
                  <a:cubicBezTo>
                    <a:pt x="781714" y="1283505"/>
                    <a:pt x="696329" y="1258230"/>
                    <a:pt x="620068" y="1216695"/>
                  </a:cubicBezTo>
                  <a:lnTo>
                    <a:pt x="589927" y="1198117"/>
                  </a:lnTo>
                  <a:lnTo>
                    <a:pt x="616709" y="1223310"/>
                  </a:lnTo>
                  <a:cubicBezTo>
                    <a:pt x="691447" y="1288223"/>
                    <a:pt x="784576" y="1332657"/>
                    <a:pt x="887630" y="1347991"/>
                  </a:cubicBezTo>
                  <a:cubicBezTo>
                    <a:pt x="887595" y="1348229"/>
                    <a:pt x="887559" y="1348468"/>
                    <a:pt x="887524" y="1348706"/>
                  </a:cubicBezTo>
                  <a:lnTo>
                    <a:pt x="901527" y="1350071"/>
                  </a:lnTo>
                  <a:cubicBezTo>
                    <a:pt x="946227" y="1358919"/>
                    <a:pt x="979852" y="1397175"/>
                    <a:pt x="979852" y="1443029"/>
                  </a:cubicBezTo>
                  <a:cubicBezTo>
                    <a:pt x="979852" y="1495432"/>
                    <a:pt x="935934" y="1537913"/>
                    <a:pt x="881757" y="1537913"/>
                  </a:cubicBezTo>
                  <a:cubicBezTo>
                    <a:pt x="874986" y="1537913"/>
                    <a:pt x="868374" y="1537249"/>
                    <a:pt x="861988" y="1535986"/>
                  </a:cubicBezTo>
                  <a:lnTo>
                    <a:pt x="857645" y="1534682"/>
                  </a:lnTo>
                  <a:lnTo>
                    <a:pt x="800804" y="1523808"/>
                  </a:lnTo>
                  <a:cubicBezTo>
                    <a:pt x="664639" y="1491861"/>
                    <a:pt x="543696" y="1421815"/>
                    <a:pt x="449600" y="1325510"/>
                  </a:cubicBezTo>
                  <a:lnTo>
                    <a:pt x="432966" y="1306820"/>
                  </a:lnTo>
                  <a:lnTo>
                    <a:pt x="442381" y="1321783"/>
                  </a:lnTo>
                  <a:cubicBezTo>
                    <a:pt x="490764" y="1392382"/>
                    <a:pt x="556024" y="1451992"/>
                    <a:pt x="634655" y="1493977"/>
                  </a:cubicBezTo>
                  <a:lnTo>
                    <a:pt x="671306" y="1511531"/>
                  </a:lnTo>
                  <a:lnTo>
                    <a:pt x="680029" y="1514338"/>
                  </a:lnTo>
                  <a:cubicBezTo>
                    <a:pt x="711223" y="1528015"/>
                    <a:pt x="733112" y="1560033"/>
                    <a:pt x="733112" y="1597350"/>
                  </a:cubicBezTo>
                  <a:cubicBezTo>
                    <a:pt x="733112" y="1647107"/>
                    <a:pt x="694199" y="1687443"/>
                    <a:pt x="646199" y="1687443"/>
                  </a:cubicBezTo>
                  <a:cubicBezTo>
                    <a:pt x="634198" y="1687443"/>
                    <a:pt x="622766" y="1684922"/>
                    <a:pt x="612368" y="1680363"/>
                  </a:cubicBezTo>
                  <a:lnTo>
                    <a:pt x="608168" y="1678000"/>
                  </a:lnTo>
                  <a:lnTo>
                    <a:pt x="550918" y="1650579"/>
                  </a:lnTo>
                  <a:cubicBezTo>
                    <a:pt x="433604" y="1587940"/>
                    <a:pt x="338735" y="1495720"/>
                    <a:pt x="272929" y="1386448"/>
                  </a:cubicBezTo>
                  <a:lnTo>
                    <a:pt x="263877" y="1369803"/>
                  </a:lnTo>
                  <a:lnTo>
                    <a:pt x="260179" y="1368067"/>
                  </a:lnTo>
                  <a:lnTo>
                    <a:pt x="265380" y="1385021"/>
                  </a:lnTo>
                  <a:cubicBezTo>
                    <a:pt x="273381" y="1408341"/>
                    <a:pt x="282963" y="1431268"/>
                    <a:pt x="294131" y="1453642"/>
                  </a:cubicBezTo>
                  <a:lnTo>
                    <a:pt x="310035" y="1482850"/>
                  </a:lnTo>
                  <a:lnTo>
                    <a:pt x="312317" y="1486023"/>
                  </a:lnTo>
                  <a:cubicBezTo>
                    <a:pt x="317704" y="1495245"/>
                    <a:pt x="321443" y="1505694"/>
                    <a:pt x="323049" y="1516991"/>
                  </a:cubicBezTo>
                  <a:cubicBezTo>
                    <a:pt x="329474" y="1562182"/>
                    <a:pt x="299341" y="1603839"/>
                    <a:pt x="255745" y="1610037"/>
                  </a:cubicBezTo>
                  <a:cubicBezTo>
                    <a:pt x="247571" y="1611199"/>
                    <a:pt x="239504" y="1611033"/>
                    <a:pt x="231749" y="1609696"/>
                  </a:cubicBezTo>
                  <a:cubicBezTo>
                    <a:pt x="208484" y="1605687"/>
                    <a:pt x="188026" y="1591152"/>
                    <a:pt x="175907" y="1570404"/>
                  </a:cubicBezTo>
                  <a:lnTo>
                    <a:pt x="173033" y="1564172"/>
                  </a:lnTo>
                  <a:lnTo>
                    <a:pt x="151573" y="1524759"/>
                  </a:lnTo>
                  <a:cubicBezTo>
                    <a:pt x="101419" y="1424280"/>
                    <a:pt x="76186" y="1315117"/>
                    <a:pt x="75653" y="1205998"/>
                  </a:cubicBezTo>
                  <a:cubicBezTo>
                    <a:pt x="76014" y="1192842"/>
                    <a:pt x="76376" y="1179687"/>
                    <a:pt x="76737" y="1166531"/>
                  </a:cubicBezTo>
                  <a:lnTo>
                    <a:pt x="64179" y="1141439"/>
                  </a:lnTo>
                  <a:cubicBezTo>
                    <a:pt x="48671" y="1106957"/>
                    <a:pt x="35345" y="1069745"/>
                    <a:pt x="24807" y="1030415"/>
                  </a:cubicBezTo>
                  <a:cubicBezTo>
                    <a:pt x="-9683" y="901698"/>
                    <a:pt x="-6970" y="777705"/>
                    <a:pt x="25270" y="687616"/>
                  </a:cubicBezTo>
                  <a:lnTo>
                    <a:pt x="34629" y="664884"/>
                  </a:lnTo>
                  <a:cubicBezTo>
                    <a:pt x="46066" y="602571"/>
                    <a:pt x="86727" y="401187"/>
                    <a:pt x="89135" y="232686"/>
                  </a:cubicBezTo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8D6379EB-8E7D-49EC-009F-22529DB1280B}"/>
                </a:ext>
              </a:extLst>
            </p:cNvPr>
            <p:cNvSpPr/>
            <p:nvPr/>
          </p:nvSpPr>
          <p:spPr bwMode="auto">
            <a:xfrm>
              <a:off x="6036783" y="4043403"/>
              <a:ext cx="380371" cy="727072"/>
            </a:xfrm>
            <a:custGeom>
              <a:avLst/>
              <a:gdLst>
                <a:gd name="connsiteX0" fmla="*/ 365686 w 380371"/>
                <a:gd name="connsiteY0" fmla="*/ 0 h 727072"/>
                <a:gd name="connsiteX1" fmla="*/ 380371 w 380371"/>
                <a:gd name="connsiteY1" fmla="*/ 35048 h 727072"/>
                <a:gd name="connsiteX2" fmla="*/ 380371 w 380371"/>
                <a:gd name="connsiteY2" fmla="*/ 727072 h 727072"/>
                <a:gd name="connsiteX3" fmla="*/ 297886 w 380371"/>
                <a:gd name="connsiteY3" fmla="*/ 686812 h 727072"/>
                <a:gd name="connsiteX4" fmla="*/ 70447 w 380371"/>
                <a:gd name="connsiteY4" fmla="*/ 441350 h 727072"/>
                <a:gd name="connsiteX5" fmla="*/ 2688 w 380371"/>
                <a:gd name="connsiteY5" fmla="*/ 223283 h 727072"/>
                <a:gd name="connsiteX6" fmla="*/ 0 w 380371"/>
                <a:gd name="connsiteY6" fmla="*/ 125914 h 727072"/>
                <a:gd name="connsiteX7" fmla="*/ 29482 w 380371"/>
                <a:gd name="connsiteY7" fmla="*/ 103355 h 727072"/>
                <a:gd name="connsiteX8" fmla="*/ 325387 w 380371"/>
                <a:gd name="connsiteY8" fmla="*/ 2034 h 727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0371" h="727072">
                  <a:moveTo>
                    <a:pt x="365686" y="0"/>
                  </a:moveTo>
                  <a:lnTo>
                    <a:pt x="380371" y="35048"/>
                  </a:lnTo>
                  <a:lnTo>
                    <a:pt x="380371" y="727072"/>
                  </a:lnTo>
                  <a:lnTo>
                    <a:pt x="297886" y="686812"/>
                  </a:lnTo>
                  <a:cubicBezTo>
                    <a:pt x="205867" y="630856"/>
                    <a:pt x="125679" y="547389"/>
                    <a:pt x="70447" y="441350"/>
                  </a:cubicBezTo>
                  <a:cubicBezTo>
                    <a:pt x="33626" y="370658"/>
                    <a:pt x="11383" y="296627"/>
                    <a:pt x="2688" y="223283"/>
                  </a:cubicBezTo>
                  <a:lnTo>
                    <a:pt x="0" y="125914"/>
                  </a:lnTo>
                  <a:lnTo>
                    <a:pt x="29482" y="103355"/>
                  </a:lnTo>
                  <a:cubicBezTo>
                    <a:pt x="113819" y="52179"/>
                    <a:pt x="212418" y="17343"/>
                    <a:pt x="325387" y="203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43316588-2648-9C77-CC6C-652FF29544C6}"/>
                </a:ext>
              </a:extLst>
            </p:cNvPr>
            <p:cNvSpPr/>
            <p:nvPr/>
          </p:nvSpPr>
          <p:spPr bwMode="auto">
            <a:xfrm rot="12187448">
              <a:off x="6098199" y="5379475"/>
              <a:ext cx="443502" cy="962568"/>
            </a:xfrm>
            <a:custGeom>
              <a:avLst/>
              <a:gdLst>
                <a:gd name="connsiteX0" fmla="*/ 322307 w 443502"/>
                <a:gd name="connsiteY0" fmla="*/ 962568 h 962568"/>
                <a:gd name="connsiteX1" fmla="*/ 0 w 443502"/>
                <a:gd name="connsiteY1" fmla="*/ 207810 h 962568"/>
                <a:gd name="connsiteX2" fmla="*/ 33816 w 443502"/>
                <a:gd name="connsiteY2" fmla="*/ 135676 h 962568"/>
                <a:gd name="connsiteX3" fmla="*/ 193250 w 443502"/>
                <a:gd name="connsiteY3" fmla="*/ 13239 h 962568"/>
                <a:gd name="connsiteX4" fmla="*/ 141699 w 443502"/>
                <a:gd name="connsiteY4" fmla="*/ 143052 h 962568"/>
                <a:gd name="connsiteX5" fmla="*/ 141689 w 443502"/>
                <a:gd name="connsiteY5" fmla="*/ 143095 h 962568"/>
                <a:gd name="connsiteX6" fmla="*/ 164264 w 443502"/>
                <a:gd name="connsiteY6" fmla="*/ 105500 h 962568"/>
                <a:gd name="connsiteX7" fmla="*/ 335378 w 443502"/>
                <a:gd name="connsiteY7" fmla="*/ 0 h 962568"/>
                <a:gd name="connsiteX8" fmla="*/ 270829 w 443502"/>
                <a:gd name="connsiteY8" fmla="*/ 123864 h 962568"/>
                <a:gd name="connsiteX9" fmla="*/ 248863 w 443502"/>
                <a:gd name="connsiteY9" fmla="*/ 191720 h 962568"/>
                <a:gd name="connsiteX10" fmla="*/ 272388 w 443502"/>
                <a:gd name="connsiteY10" fmla="*/ 152542 h 962568"/>
                <a:gd name="connsiteX11" fmla="*/ 443502 w 443502"/>
                <a:gd name="connsiteY11" fmla="*/ 47042 h 962568"/>
                <a:gd name="connsiteX12" fmla="*/ 290478 w 443502"/>
                <a:gd name="connsiteY12" fmla="*/ 664780 h 962568"/>
                <a:gd name="connsiteX13" fmla="*/ 300841 w 443502"/>
                <a:gd name="connsiteY13" fmla="*/ 843330 h 962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43502" h="962568">
                  <a:moveTo>
                    <a:pt x="322307" y="962568"/>
                  </a:moveTo>
                  <a:lnTo>
                    <a:pt x="0" y="207810"/>
                  </a:lnTo>
                  <a:lnTo>
                    <a:pt x="33816" y="135676"/>
                  </a:lnTo>
                  <a:cubicBezTo>
                    <a:pt x="75597" y="64425"/>
                    <a:pt x="130197" y="19718"/>
                    <a:pt x="193250" y="13239"/>
                  </a:cubicBezTo>
                  <a:cubicBezTo>
                    <a:pt x="173020" y="51966"/>
                    <a:pt x="155784" y="95604"/>
                    <a:pt x="141699" y="143052"/>
                  </a:cubicBezTo>
                  <a:lnTo>
                    <a:pt x="141689" y="143095"/>
                  </a:lnTo>
                  <a:lnTo>
                    <a:pt x="164264" y="105500"/>
                  </a:lnTo>
                  <a:cubicBezTo>
                    <a:pt x="213110" y="38893"/>
                    <a:pt x="271994" y="0"/>
                    <a:pt x="335378" y="0"/>
                  </a:cubicBezTo>
                  <a:cubicBezTo>
                    <a:pt x="311295" y="36457"/>
                    <a:pt x="289690" y="78104"/>
                    <a:pt x="270829" y="123864"/>
                  </a:cubicBezTo>
                  <a:lnTo>
                    <a:pt x="248863" y="191720"/>
                  </a:lnTo>
                  <a:lnTo>
                    <a:pt x="272388" y="152542"/>
                  </a:lnTo>
                  <a:cubicBezTo>
                    <a:pt x="321233" y="85935"/>
                    <a:pt x="380117" y="47042"/>
                    <a:pt x="443502" y="47042"/>
                  </a:cubicBezTo>
                  <a:cubicBezTo>
                    <a:pt x="347170" y="192870"/>
                    <a:pt x="290477" y="421733"/>
                    <a:pt x="290478" y="664780"/>
                  </a:cubicBezTo>
                  <a:cubicBezTo>
                    <a:pt x="290478" y="725542"/>
                    <a:pt x="294021" y="785417"/>
                    <a:pt x="300841" y="84333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" name="月 81">
              <a:extLst>
                <a:ext uri="{FF2B5EF4-FFF2-40B4-BE49-F238E27FC236}">
                  <a16:creationId xmlns:a16="http://schemas.microsoft.com/office/drawing/2014/main" id="{795BBE1B-3760-3E46-3713-084B458C56F7}"/>
                </a:ext>
              </a:extLst>
            </p:cNvPr>
            <p:cNvSpPr/>
            <p:nvPr/>
          </p:nvSpPr>
          <p:spPr bwMode="auto">
            <a:xfrm rot="14785490">
              <a:off x="5882381" y="4510564"/>
              <a:ext cx="67667" cy="339745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月 82">
              <a:extLst>
                <a:ext uri="{FF2B5EF4-FFF2-40B4-BE49-F238E27FC236}">
                  <a16:creationId xmlns:a16="http://schemas.microsoft.com/office/drawing/2014/main" id="{C4E2DCA3-C1D7-1C5B-9C1C-8F31FC1B617D}"/>
                </a:ext>
              </a:extLst>
            </p:cNvPr>
            <p:cNvSpPr/>
            <p:nvPr/>
          </p:nvSpPr>
          <p:spPr bwMode="auto">
            <a:xfrm rot="14785490">
              <a:off x="5920480" y="4567714"/>
              <a:ext cx="67667" cy="339745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FC3D09F3-E2D0-6B51-4EA3-215BB624DAB7}"/>
                </a:ext>
              </a:extLst>
            </p:cNvPr>
            <p:cNvSpPr/>
            <p:nvPr/>
          </p:nvSpPr>
          <p:spPr bwMode="auto">
            <a:xfrm>
              <a:off x="5539883" y="4598015"/>
              <a:ext cx="468564" cy="48680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" name="月 84">
              <a:extLst>
                <a:ext uri="{FF2B5EF4-FFF2-40B4-BE49-F238E27FC236}">
                  <a16:creationId xmlns:a16="http://schemas.microsoft.com/office/drawing/2014/main" id="{5BD5EF2C-FAC3-6FD5-5406-E722CA970DDA}"/>
                </a:ext>
              </a:extLst>
            </p:cNvPr>
            <p:cNvSpPr/>
            <p:nvPr/>
          </p:nvSpPr>
          <p:spPr bwMode="auto">
            <a:xfrm rot="5400000">
              <a:off x="5866342" y="4305377"/>
              <a:ext cx="75635" cy="282417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886A30AE-93C4-A0D5-38A3-8BC6703E9A1F}"/>
                </a:ext>
              </a:extLst>
            </p:cNvPr>
            <p:cNvSpPr/>
            <p:nvPr/>
          </p:nvSpPr>
          <p:spPr bwMode="auto">
            <a:xfrm>
              <a:off x="5561036" y="4779387"/>
              <a:ext cx="124374" cy="12921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" name="月 86">
              <a:extLst>
                <a:ext uri="{FF2B5EF4-FFF2-40B4-BE49-F238E27FC236}">
                  <a16:creationId xmlns:a16="http://schemas.microsoft.com/office/drawing/2014/main" id="{BAF1DB3E-31F0-7A93-D3A6-2548ABF2C014}"/>
                </a:ext>
              </a:extLst>
            </p:cNvPr>
            <p:cNvSpPr/>
            <p:nvPr/>
          </p:nvSpPr>
          <p:spPr bwMode="auto">
            <a:xfrm rot="4894561">
              <a:off x="5710742" y="3624144"/>
              <a:ext cx="307399" cy="819007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8305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6DFEDAFE-16A6-40B5-A65F-12B4343D81DD}"/>
              </a:ext>
            </a:extLst>
          </p:cNvPr>
          <p:cNvSpPr/>
          <p:nvPr/>
        </p:nvSpPr>
        <p:spPr>
          <a:xfrm>
            <a:off x="137465" y="113145"/>
            <a:ext cx="6612470" cy="41647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E39C320E-5356-9E00-ABC2-708D83A49B53}"/>
              </a:ext>
            </a:extLst>
          </p:cNvPr>
          <p:cNvGrpSpPr/>
          <p:nvPr/>
        </p:nvGrpSpPr>
        <p:grpSpPr>
          <a:xfrm>
            <a:off x="4791954" y="326103"/>
            <a:ext cx="2114452" cy="4071046"/>
            <a:chOff x="5153454" y="3795554"/>
            <a:chExt cx="1388247" cy="2672851"/>
          </a:xfrm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2558FF47-6A6E-3E9E-1BB4-6F8669DF6586}"/>
                </a:ext>
              </a:extLst>
            </p:cNvPr>
            <p:cNvSpPr/>
            <p:nvPr/>
          </p:nvSpPr>
          <p:spPr bwMode="auto">
            <a:xfrm rot="1800000">
              <a:off x="5505543" y="3795554"/>
              <a:ext cx="672519" cy="1234331"/>
            </a:xfrm>
            <a:custGeom>
              <a:avLst/>
              <a:gdLst>
                <a:gd name="connsiteX0" fmla="*/ 431632 w 672519"/>
                <a:gd name="connsiteY0" fmla="*/ 48500 h 1234331"/>
                <a:gd name="connsiteX1" fmla="*/ 643525 w 672519"/>
                <a:gd name="connsiteY1" fmla="*/ 0 h 1234331"/>
                <a:gd name="connsiteX2" fmla="*/ 634001 w 672519"/>
                <a:gd name="connsiteY2" fmla="*/ 19371 h 1234331"/>
                <a:gd name="connsiteX3" fmla="*/ 653096 w 672519"/>
                <a:gd name="connsiteY3" fmla="*/ 16578 h 1234331"/>
                <a:gd name="connsiteX4" fmla="*/ 672519 w 672519"/>
                <a:gd name="connsiteY4" fmla="*/ 50219 h 1234331"/>
                <a:gd name="connsiteX5" fmla="*/ 643149 w 672519"/>
                <a:gd name="connsiteY5" fmla="*/ 66901 h 1234331"/>
                <a:gd name="connsiteX6" fmla="*/ 597499 w 672519"/>
                <a:gd name="connsiteY6" fmla="*/ 112170 h 1234331"/>
                <a:gd name="connsiteX7" fmla="*/ 627458 w 672519"/>
                <a:gd name="connsiteY7" fmla="*/ 125869 h 1234331"/>
                <a:gd name="connsiteX8" fmla="*/ 568483 w 672519"/>
                <a:gd name="connsiteY8" fmla="*/ 156146 h 1234331"/>
                <a:gd name="connsiteX9" fmla="*/ 521140 w 672519"/>
                <a:gd name="connsiteY9" fmla="*/ 298186 h 1234331"/>
                <a:gd name="connsiteX10" fmla="*/ 480345 w 672519"/>
                <a:gd name="connsiteY10" fmla="*/ 617165 h 1234331"/>
                <a:gd name="connsiteX11" fmla="*/ 482171 w 672519"/>
                <a:gd name="connsiteY11" fmla="*/ 645959 h 1234331"/>
                <a:gd name="connsiteX12" fmla="*/ 483969 w 672519"/>
                <a:gd name="connsiteY12" fmla="*/ 652737 h 1234331"/>
                <a:gd name="connsiteX13" fmla="*/ 530872 w 672519"/>
                <a:gd name="connsiteY13" fmla="*/ 733972 h 1234331"/>
                <a:gd name="connsiteX14" fmla="*/ 486547 w 672519"/>
                <a:gd name="connsiteY14" fmla="*/ 714932 h 1234331"/>
                <a:gd name="connsiteX15" fmla="*/ 490545 w 672519"/>
                <a:gd name="connsiteY15" fmla="*/ 777955 h 1234331"/>
                <a:gd name="connsiteX16" fmla="*/ 643525 w 672519"/>
                <a:gd name="connsiteY16" fmla="*/ 1234331 h 1234331"/>
                <a:gd name="connsiteX17" fmla="*/ 141937 w 672519"/>
                <a:gd name="connsiteY17" fmla="*/ 857394 h 1234331"/>
                <a:gd name="connsiteX18" fmla="*/ 123538 w 672519"/>
                <a:gd name="connsiteY18" fmla="*/ 790200 h 1234331"/>
                <a:gd name="connsiteX19" fmla="*/ 121549 w 672519"/>
                <a:gd name="connsiteY19" fmla="*/ 799105 h 1234331"/>
                <a:gd name="connsiteX20" fmla="*/ 115149 w 672519"/>
                <a:gd name="connsiteY20" fmla="*/ 914971 h 1234331"/>
                <a:gd name="connsiteX21" fmla="*/ 115149 w 672519"/>
                <a:gd name="connsiteY21" fmla="*/ 914972 h 1234331"/>
                <a:gd name="connsiteX22" fmla="*/ 102508 w 672519"/>
                <a:gd name="connsiteY22" fmla="*/ 345912 h 1234331"/>
                <a:gd name="connsiteX23" fmla="*/ 190765 w 672519"/>
                <a:gd name="connsiteY23" fmla="*/ 236429 h 1234331"/>
                <a:gd name="connsiteX24" fmla="*/ 256868 w 672519"/>
                <a:gd name="connsiteY24" fmla="*/ 183141 h 1234331"/>
                <a:gd name="connsiteX25" fmla="*/ 258599 w 672519"/>
                <a:gd name="connsiteY25" fmla="*/ 180763 h 1234331"/>
                <a:gd name="connsiteX26" fmla="*/ 431632 w 672519"/>
                <a:gd name="connsiteY26" fmla="*/ 48500 h 1234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72519" h="1234331">
                  <a:moveTo>
                    <a:pt x="431632" y="48500"/>
                  </a:moveTo>
                  <a:cubicBezTo>
                    <a:pt x="496760" y="17270"/>
                    <a:pt x="568364" y="0"/>
                    <a:pt x="643525" y="0"/>
                  </a:cubicBezTo>
                  <a:lnTo>
                    <a:pt x="634001" y="19371"/>
                  </a:lnTo>
                  <a:lnTo>
                    <a:pt x="653096" y="16578"/>
                  </a:lnTo>
                  <a:lnTo>
                    <a:pt x="672519" y="50219"/>
                  </a:lnTo>
                  <a:lnTo>
                    <a:pt x="643149" y="66901"/>
                  </a:lnTo>
                  <a:lnTo>
                    <a:pt x="597499" y="112170"/>
                  </a:lnTo>
                  <a:lnTo>
                    <a:pt x="627458" y="125869"/>
                  </a:lnTo>
                  <a:lnTo>
                    <a:pt x="568483" y="156146"/>
                  </a:lnTo>
                  <a:lnTo>
                    <a:pt x="521140" y="298186"/>
                  </a:lnTo>
                  <a:cubicBezTo>
                    <a:pt x="493944" y="402201"/>
                    <a:pt x="480345" y="509683"/>
                    <a:pt x="480345" y="617165"/>
                  </a:cubicBezTo>
                  <a:lnTo>
                    <a:pt x="482171" y="645959"/>
                  </a:lnTo>
                  <a:lnTo>
                    <a:pt x="483969" y="652737"/>
                  </a:lnTo>
                  <a:cubicBezTo>
                    <a:pt x="496135" y="682842"/>
                    <a:pt x="511818" y="710247"/>
                    <a:pt x="530872" y="733972"/>
                  </a:cubicBezTo>
                  <a:lnTo>
                    <a:pt x="486547" y="714932"/>
                  </a:lnTo>
                  <a:lnTo>
                    <a:pt x="490545" y="777955"/>
                  </a:lnTo>
                  <a:cubicBezTo>
                    <a:pt x="510942" y="937878"/>
                    <a:pt x="561935" y="1093903"/>
                    <a:pt x="643525" y="1234331"/>
                  </a:cubicBezTo>
                  <a:cubicBezTo>
                    <a:pt x="418042" y="1234330"/>
                    <a:pt x="224575" y="1078904"/>
                    <a:pt x="141937" y="857394"/>
                  </a:cubicBezTo>
                  <a:lnTo>
                    <a:pt x="123538" y="790200"/>
                  </a:lnTo>
                  <a:lnTo>
                    <a:pt x="121549" y="799105"/>
                  </a:lnTo>
                  <a:cubicBezTo>
                    <a:pt x="115985" y="838465"/>
                    <a:pt x="113791" y="877286"/>
                    <a:pt x="115149" y="914971"/>
                  </a:cubicBezTo>
                  <a:lnTo>
                    <a:pt x="115149" y="914972"/>
                  </a:lnTo>
                  <a:cubicBezTo>
                    <a:pt x="-33302" y="818593"/>
                    <a:pt x="-38962" y="563815"/>
                    <a:pt x="102508" y="345912"/>
                  </a:cubicBezTo>
                  <a:cubicBezTo>
                    <a:pt x="129034" y="305054"/>
                    <a:pt x="158849" y="268394"/>
                    <a:pt x="190765" y="236429"/>
                  </a:cubicBezTo>
                  <a:lnTo>
                    <a:pt x="256868" y="183141"/>
                  </a:lnTo>
                  <a:lnTo>
                    <a:pt x="258599" y="180763"/>
                  </a:lnTo>
                  <a:cubicBezTo>
                    <a:pt x="307854" y="124922"/>
                    <a:pt x="366505" y="79730"/>
                    <a:pt x="431632" y="4850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4ED43A53-5D45-9FEE-1AFD-6919741D3748}"/>
                </a:ext>
              </a:extLst>
            </p:cNvPr>
            <p:cNvSpPr/>
            <p:nvPr/>
          </p:nvSpPr>
          <p:spPr bwMode="auto">
            <a:xfrm>
              <a:off x="5515677" y="4042661"/>
              <a:ext cx="900808" cy="2048537"/>
            </a:xfrm>
            <a:custGeom>
              <a:avLst/>
              <a:gdLst>
                <a:gd name="connsiteX0" fmla="*/ 900808 w 900808"/>
                <a:gd name="connsiteY0" fmla="*/ 0 h 2048537"/>
                <a:gd name="connsiteX1" fmla="*/ 900808 w 900808"/>
                <a:gd name="connsiteY1" fmla="*/ 2048537 h 2048537"/>
                <a:gd name="connsiteX2" fmla="*/ 845824 w 900808"/>
                <a:gd name="connsiteY2" fmla="*/ 2045760 h 2048537"/>
                <a:gd name="connsiteX3" fmla="*/ 516064 w 900808"/>
                <a:gd name="connsiteY3" fmla="*/ 1919606 h 2048537"/>
                <a:gd name="connsiteX4" fmla="*/ 469807 w 900808"/>
                <a:gd name="connsiteY4" fmla="*/ 1878188 h 2048537"/>
                <a:gd name="connsiteX5" fmla="*/ 495757 w 900808"/>
                <a:gd name="connsiteY5" fmla="*/ 1869567 h 2048537"/>
                <a:gd name="connsiteX6" fmla="*/ 707565 w 900808"/>
                <a:gd name="connsiteY6" fmla="*/ 1625759 h 2048537"/>
                <a:gd name="connsiteX7" fmla="*/ 227154 w 900808"/>
                <a:gd name="connsiteY7" fmla="*/ 1331736 h 2048537"/>
                <a:gd name="connsiteX8" fmla="*/ 143496 w 900808"/>
                <a:gd name="connsiteY8" fmla="*/ 1336898 h 2048537"/>
                <a:gd name="connsiteX9" fmla="*/ 141338 w 900808"/>
                <a:gd name="connsiteY9" fmla="*/ 1328486 h 2048537"/>
                <a:gd name="connsiteX10" fmla="*/ 131184 w 900808"/>
                <a:gd name="connsiteY10" fmla="*/ 1257630 h 2048537"/>
                <a:gd name="connsiteX11" fmla="*/ 173130 w 900808"/>
                <a:gd name="connsiteY11" fmla="*/ 919863 h 2048537"/>
                <a:gd name="connsiteX12" fmla="*/ 845824 w 900808"/>
                <a:gd name="connsiteY12" fmla="*/ 2776 h 2048537"/>
                <a:gd name="connsiteX13" fmla="*/ 900808 w 900808"/>
                <a:gd name="connsiteY13" fmla="*/ 0 h 2048537"/>
                <a:gd name="connsiteX0" fmla="*/ 900808 w 1066116"/>
                <a:gd name="connsiteY0" fmla="*/ 0 h 2048537"/>
                <a:gd name="connsiteX1" fmla="*/ 1066098 w 1066116"/>
                <a:gd name="connsiteY1" fmla="*/ 943677 h 2048537"/>
                <a:gd name="connsiteX2" fmla="*/ 900808 w 1066116"/>
                <a:gd name="connsiteY2" fmla="*/ 2048537 h 2048537"/>
                <a:gd name="connsiteX3" fmla="*/ 845824 w 1066116"/>
                <a:gd name="connsiteY3" fmla="*/ 2045760 h 2048537"/>
                <a:gd name="connsiteX4" fmla="*/ 516064 w 1066116"/>
                <a:gd name="connsiteY4" fmla="*/ 1919606 h 2048537"/>
                <a:gd name="connsiteX5" fmla="*/ 469807 w 1066116"/>
                <a:gd name="connsiteY5" fmla="*/ 1878188 h 2048537"/>
                <a:gd name="connsiteX6" fmla="*/ 495757 w 1066116"/>
                <a:gd name="connsiteY6" fmla="*/ 1869567 h 2048537"/>
                <a:gd name="connsiteX7" fmla="*/ 707565 w 1066116"/>
                <a:gd name="connsiteY7" fmla="*/ 1625759 h 2048537"/>
                <a:gd name="connsiteX8" fmla="*/ 227154 w 1066116"/>
                <a:gd name="connsiteY8" fmla="*/ 1331736 h 2048537"/>
                <a:gd name="connsiteX9" fmla="*/ 143496 w 1066116"/>
                <a:gd name="connsiteY9" fmla="*/ 1336898 h 2048537"/>
                <a:gd name="connsiteX10" fmla="*/ 141338 w 1066116"/>
                <a:gd name="connsiteY10" fmla="*/ 1328486 h 2048537"/>
                <a:gd name="connsiteX11" fmla="*/ 131184 w 1066116"/>
                <a:gd name="connsiteY11" fmla="*/ 1257630 h 2048537"/>
                <a:gd name="connsiteX12" fmla="*/ 173130 w 1066116"/>
                <a:gd name="connsiteY12" fmla="*/ 919863 h 2048537"/>
                <a:gd name="connsiteX13" fmla="*/ 845824 w 1066116"/>
                <a:gd name="connsiteY13" fmla="*/ 2776 h 2048537"/>
                <a:gd name="connsiteX14" fmla="*/ 900808 w 1066116"/>
                <a:gd name="connsiteY14" fmla="*/ 0 h 2048537"/>
                <a:gd name="connsiteX0" fmla="*/ 1066098 w 1157538"/>
                <a:gd name="connsiteY0" fmla="*/ 943677 h 2048537"/>
                <a:gd name="connsiteX1" fmla="*/ 900808 w 1157538"/>
                <a:gd name="connsiteY1" fmla="*/ 2048537 h 2048537"/>
                <a:gd name="connsiteX2" fmla="*/ 845824 w 1157538"/>
                <a:gd name="connsiteY2" fmla="*/ 2045760 h 2048537"/>
                <a:gd name="connsiteX3" fmla="*/ 516064 w 1157538"/>
                <a:gd name="connsiteY3" fmla="*/ 1919606 h 2048537"/>
                <a:gd name="connsiteX4" fmla="*/ 469807 w 1157538"/>
                <a:gd name="connsiteY4" fmla="*/ 1878188 h 2048537"/>
                <a:gd name="connsiteX5" fmla="*/ 495757 w 1157538"/>
                <a:gd name="connsiteY5" fmla="*/ 1869567 h 2048537"/>
                <a:gd name="connsiteX6" fmla="*/ 707565 w 1157538"/>
                <a:gd name="connsiteY6" fmla="*/ 1625759 h 2048537"/>
                <a:gd name="connsiteX7" fmla="*/ 227154 w 1157538"/>
                <a:gd name="connsiteY7" fmla="*/ 1331736 h 2048537"/>
                <a:gd name="connsiteX8" fmla="*/ 143496 w 1157538"/>
                <a:gd name="connsiteY8" fmla="*/ 1336898 h 2048537"/>
                <a:gd name="connsiteX9" fmla="*/ 141338 w 1157538"/>
                <a:gd name="connsiteY9" fmla="*/ 1328486 h 2048537"/>
                <a:gd name="connsiteX10" fmla="*/ 131184 w 1157538"/>
                <a:gd name="connsiteY10" fmla="*/ 1257630 h 2048537"/>
                <a:gd name="connsiteX11" fmla="*/ 173130 w 1157538"/>
                <a:gd name="connsiteY11" fmla="*/ 919863 h 2048537"/>
                <a:gd name="connsiteX12" fmla="*/ 845824 w 1157538"/>
                <a:gd name="connsiteY12" fmla="*/ 2776 h 2048537"/>
                <a:gd name="connsiteX13" fmla="*/ 900808 w 1157538"/>
                <a:gd name="connsiteY13" fmla="*/ 0 h 2048537"/>
                <a:gd name="connsiteX14" fmla="*/ 1157538 w 1157538"/>
                <a:gd name="connsiteY14" fmla="*/ 1035117 h 2048537"/>
                <a:gd name="connsiteX0" fmla="*/ 1066098 w 1066098"/>
                <a:gd name="connsiteY0" fmla="*/ 943677 h 2048537"/>
                <a:gd name="connsiteX1" fmla="*/ 900808 w 1066098"/>
                <a:gd name="connsiteY1" fmla="*/ 2048537 h 2048537"/>
                <a:gd name="connsiteX2" fmla="*/ 845824 w 1066098"/>
                <a:gd name="connsiteY2" fmla="*/ 2045760 h 2048537"/>
                <a:gd name="connsiteX3" fmla="*/ 516064 w 1066098"/>
                <a:gd name="connsiteY3" fmla="*/ 1919606 h 2048537"/>
                <a:gd name="connsiteX4" fmla="*/ 469807 w 1066098"/>
                <a:gd name="connsiteY4" fmla="*/ 1878188 h 2048537"/>
                <a:gd name="connsiteX5" fmla="*/ 495757 w 1066098"/>
                <a:gd name="connsiteY5" fmla="*/ 1869567 h 2048537"/>
                <a:gd name="connsiteX6" fmla="*/ 707565 w 1066098"/>
                <a:gd name="connsiteY6" fmla="*/ 1625759 h 2048537"/>
                <a:gd name="connsiteX7" fmla="*/ 227154 w 1066098"/>
                <a:gd name="connsiteY7" fmla="*/ 1331736 h 2048537"/>
                <a:gd name="connsiteX8" fmla="*/ 143496 w 1066098"/>
                <a:gd name="connsiteY8" fmla="*/ 1336898 h 2048537"/>
                <a:gd name="connsiteX9" fmla="*/ 141338 w 1066098"/>
                <a:gd name="connsiteY9" fmla="*/ 1328486 h 2048537"/>
                <a:gd name="connsiteX10" fmla="*/ 131184 w 1066098"/>
                <a:gd name="connsiteY10" fmla="*/ 1257630 h 2048537"/>
                <a:gd name="connsiteX11" fmla="*/ 173130 w 1066098"/>
                <a:gd name="connsiteY11" fmla="*/ 919863 h 2048537"/>
                <a:gd name="connsiteX12" fmla="*/ 845824 w 1066098"/>
                <a:gd name="connsiteY12" fmla="*/ 2776 h 2048537"/>
                <a:gd name="connsiteX13" fmla="*/ 900808 w 1066098"/>
                <a:gd name="connsiteY13" fmla="*/ 0 h 2048537"/>
                <a:gd name="connsiteX0" fmla="*/ 900808 w 900808"/>
                <a:gd name="connsiteY0" fmla="*/ 2048537 h 2048537"/>
                <a:gd name="connsiteX1" fmla="*/ 845824 w 900808"/>
                <a:gd name="connsiteY1" fmla="*/ 2045760 h 2048537"/>
                <a:gd name="connsiteX2" fmla="*/ 516064 w 900808"/>
                <a:gd name="connsiteY2" fmla="*/ 1919606 h 2048537"/>
                <a:gd name="connsiteX3" fmla="*/ 469807 w 900808"/>
                <a:gd name="connsiteY3" fmla="*/ 1878188 h 2048537"/>
                <a:gd name="connsiteX4" fmla="*/ 495757 w 900808"/>
                <a:gd name="connsiteY4" fmla="*/ 1869567 h 2048537"/>
                <a:gd name="connsiteX5" fmla="*/ 707565 w 900808"/>
                <a:gd name="connsiteY5" fmla="*/ 1625759 h 2048537"/>
                <a:gd name="connsiteX6" fmla="*/ 227154 w 900808"/>
                <a:gd name="connsiteY6" fmla="*/ 1331736 h 2048537"/>
                <a:gd name="connsiteX7" fmla="*/ 143496 w 900808"/>
                <a:gd name="connsiteY7" fmla="*/ 1336898 h 2048537"/>
                <a:gd name="connsiteX8" fmla="*/ 141338 w 900808"/>
                <a:gd name="connsiteY8" fmla="*/ 1328486 h 2048537"/>
                <a:gd name="connsiteX9" fmla="*/ 131184 w 900808"/>
                <a:gd name="connsiteY9" fmla="*/ 1257630 h 2048537"/>
                <a:gd name="connsiteX10" fmla="*/ 173130 w 900808"/>
                <a:gd name="connsiteY10" fmla="*/ 919863 h 2048537"/>
                <a:gd name="connsiteX11" fmla="*/ 845824 w 900808"/>
                <a:gd name="connsiteY11" fmla="*/ 2776 h 2048537"/>
                <a:gd name="connsiteX12" fmla="*/ 900808 w 900808"/>
                <a:gd name="connsiteY12" fmla="*/ 0 h 2048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00808" h="2048537">
                  <a:moveTo>
                    <a:pt x="900808" y="2048537"/>
                  </a:moveTo>
                  <a:lnTo>
                    <a:pt x="845824" y="2045760"/>
                  </a:lnTo>
                  <a:cubicBezTo>
                    <a:pt x="716383" y="2032615"/>
                    <a:pt x="607146" y="1985306"/>
                    <a:pt x="516064" y="1919606"/>
                  </a:cubicBezTo>
                  <a:lnTo>
                    <a:pt x="469807" y="1878188"/>
                  </a:lnTo>
                  <a:lnTo>
                    <a:pt x="495757" y="1869567"/>
                  </a:lnTo>
                  <a:cubicBezTo>
                    <a:pt x="623547" y="1816729"/>
                    <a:pt x="707565" y="1727249"/>
                    <a:pt x="707565" y="1625759"/>
                  </a:cubicBezTo>
                  <a:cubicBezTo>
                    <a:pt x="707565" y="1463375"/>
                    <a:pt x="492478" y="1331736"/>
                    <a:pt x="227154" y="1331736"/>
                  </a:cubicBezTo>
                  <a:lnTo>
                    <a:pt x="143496" y="1336898"/>
                  </a:lnTo>
                  <a:lnTo>
                    <a:pt x="141338" y="1328486"/>
                  </a:lnTo>
                  <a:cubicBezTo>
                    <a:pt x="134781" y="1298950"/>
                    <a:pt x="131482" y="1274674"/>
                    <a:pt x="131184" y="1257630"/>
                  </a:cubicBezTo>
                  <a:cubicBezTo>
                    <a:pt x="-121028" y="1223175"/>
                    <a:pt x="45689" y="1085348"/>
                    <a:pt x="173130" y="919863"/>
                  </a:cubicBezTo>
                  <a:cubicBezTo>
                    <a:pt x="171984" y="437670"/>
                    <a:pt x="393948" y="64012"/>
                    <a:pt x="845824" y="2776"/>
                  </a:cubicBezTo>
                  <a:lnTo>
                    <a:pt x="900808" y="0"/>
                  </a:lnTo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6A3C2120-5D64-C045-3C22-D70A95ACA3FB}"/>
                </a:ext>
              </a:extLst>
            </p:cNvPr>
            <p:cNvSpPr/>
            <p:nvPr/>
          </p:nvSpPr>
          <p:spPr bwMode="auto">
            <a:xfrm rot="8824701" flipH="1">
              <a:off x="5153454" y="5350918"/>
              <a:ext cx="701819" cy="1117487"/>
            </a:xfrm>
            <a:custGeom>
              <a:avLst/>
              <a:gdLst>
                <a:gd name="connsiteX0" fmla="*/ 231749 w 1059772"/>
                <a:gd name="connsiteY0" fmla="*/ 1241256 h 1319003"/>
                <a:gd name="connsiteX1" fmla="*/ 175907 w 1059772"/>
                <a:gd name="connsiteY1" fmla="*/ 1201964 h 1319003"/>
                <a:gd name="connsiteX2" fmla="*/ 173033 w 1059772"/>
                <a:gd name="connsiteY2" fmla="*/ 1195732 h 1319003"/>
                <a:gd name="connsiteX3" fmla="*/ 151573 w 1059772"/>
                <a:gd name="connsiteY3" fmla="*/ 1156319 h 1319003"/>
                <a:gd name="connsiteX4" fmla="*/ 75653 w 1059772"/>
                <a:gd name="connsiteY4" fmla="*/ 837558 h 1319003"/>
                <a:gd name="connsiteX5" fmla="*/ 76737 w 1059772"/>
                <a:gd name="connsiteY5" fmla="*/ 798091 h 1319003"/>
                <a:gd name="connsiteX6" fmla="*/ 64179 w 1059772"/>
                <a:gd name="connsiteY6" fmla="*/ 772999 h 1319003"/>
                <a:gd name="connsiteX7" fmla="*/ 24807 w 1059772"/>
                <a:gd name="connsiteY7" fmla="*/ 661975 h 1319003"/>
                <a:gd name="connsiteX8" fmla="*/ 25270 w 1059772"/>
                <a:gd name="connsiteY8" fmla="*/ 319176 h 1319003"/>
                <a:gd name="connsiteX9" fmla="*/ 34629 w 1059772"/>
                <a:gd name="connsiteY9" fmla="*/ 296444 h 1319003"/>
                <a:gd name="connsiteX10" fmla="*/ 13495 w 1059772"/>
                <a:gd name="connsiteY10" fmla="*/ 192959 h 1319003"/>
                <a:gd name="connsiteX11" fmla="*/ 33874 w 1059772"/>
                <a:gd name="connsiteY11" fmla="*/ 163967 h 1319003"/>
                <a:gd name="connsiteX12" fmla="*/ 144406 w 1059772"/>
                <a:gd name="connsiteY12" fmla="*/ 47459 h 1319003"/>
                <a:gd name="connsiteX13" fmla="*/ 211003 w 1059772"/>
                <a:gd name="connsiteY13" fmla="*/ 0 h 1319003"/>
                <a:gd name="connsiteX14" fmla="*/ 418001 w 1059772"/>
                <a:gd name="connsiteY14" fmla="*/ 0 h 1319003"/>
                <a:gd name="connsiteX15" fmla="*/ 377203 w 1059772"/>
                <a:gd name="connsiteY15" fmla="*/ 199776 h 1319003"/>
                <a:gd name="connsiteX16" fmla="*/ 391936 w 1059772"/>
                <a:gd name="connsiteY16" fmla="*/ 201350 h 1319003"/>
                <a:gd name="connsiteX17" fmla="*/ 557350 w 1059772"/>
                <a:gd name="connsiteY17" fmla="*/ 265044 h 1319003"/>
                <a:gd name="connsiteX18" fmla="*/ 560026 w 1059772"/>
                <a:gd name="connsiteY18" fmla="*/ 266860 h 1319003"/>
                <a:gd name="connsiteX19" fmla="*/ 562800 w 1059772"/>
                <a:gd name="connsiteY19" fmla="*/ 266131 h 1319003"/>
                <a:gd name="connsiteX20" fmla="*/ 855642 w 1059772"/>
                <a:gd name="connsiteY20" fmla="*/ 276724 h 1319003"/>
                <a:gd name="connsiteX21" fmla="*/ 855383 w 1059772"/>
                <a:gd name="connsiteY21" fmla="*/ 277624 h 1319003"/>
                <a:gd name="connsiteX22" fmla="*/ 865821 w 1059772"/>
                <a:gd name="connsiteY22" fmla="*/ 280552 h 1319003"/>
                <a:gd name="connsiteX23" fmla="*/ 884762 w 1059772"/>
                <a:gd name="connsiteY23" fmla="*/ 290267 h 1319003"/>
                <a:gd name="connsiteX24" fmla="*/ 915874 w 1059772"/>
                <a:gd name="connsiteY24" fmla="*/ 435609 h 1319003"/>
                <a:gd name="connsiteX25" fmla="*/ 809366 w 1059772"/>
                <a:gd name="connsiteY25" fmla="*/ 482036 h 1319003"/>
                <a:gd name="connsiteX26" fmla="*/ 797403 w 1059772"/>
                <a:gd name="connsiteY26" fmla="*/ 478681 h 1319003"/>
                <a:gd name="connsiteX27" fmla="*/ 797313 w 1059772"/>
                <a:gd name="connsiteY27" fmla="*/ 478990 h 1319003"/>
                <a:gd name="connsiteX28" fmla="*/ 538290 w 1059772"/>
                <a:gd name="connsiteY28" fmla="*/ 493051 h 1319003"/>
                <a:gd name="connsiteX29" fmla="*/ 520853 w 1059772"/>
                <a:gd name="connsiteY29" fmla="*/ 501373 h 1319003"/>
                <a:gd name="connsiteX30" fmla="*/ 532491 w 1059772"/>
                <a:gd name="connsiteY30" fmla="*/ 524655 h 1319003"/>
                <a:gd name="connsiteX31" fmla="*/ 918445 w 1059772"/>
                <a:gd name="connsiteY31" fmla="*/ 747102 h 1319003"/>
                <a:gd name="connsiteX32" fmla="*/ 952321 w 1059772"/>
                <a:gd name="connsiteY32" fmla="*/ 744915 h 1319003"/>
                <a:gd name="connsiteX33" fmla="*/ 957900 w 1059772"/>
                <a:gd name="connsiteY33" fmla="*/ 743711 h 1319003"/>
                <a:gd name="connsiteX34" fmla="*/ 976238 w 1059772"/>
                <a:gd name="connsiteY34" fmla="*/ 743391 h 1319003"/>
                <a:gd name="connsiteX35" fmla="*/ 1059495 w 1059772"/>
                <a:gd name="connsiteY35" fmla="*/ 838207 h 1319003"/>
                <a:gd name="connsiteX36" fmla="*/ 980528 w 1059772"/>
                <a:gd name="connsiteY36" fmla="*/ 918221 h 1319003"/>
                <a:gd name="connsiteX37" fmla="*/ 974021 w 1059772"/>
                <a:gd name="connsiteY37" fmla="*/ 918335 h 1319003"/>
                <a:gd name="connsiteX38" fmla="*/ 974030 w 1059772"/>
                <a:gd name="connsiteY38" fmla="*/ 918421 h 1319003"/>
                <a:gd name="connsiteX39" fmla="*/ 922140 w 1059772"/>
                <a:gd name="connsiteY39" fmla="*/ 921771 h 1319003"/>
                <a:gd name="connsiteX40" fmla="*/ 870840 w 1059772"/>
                <a:gd name="connsiteY40" fmla="*/ 920707 h 1319003"/>
                <a:gd name="connsiteX41" fmla="*/ 620068 w 1059772"/>
                <a:gd name="connsiteY41" fmla="*/ 848255 h 1319003"/>
                <a:gd name="connsiteX42" fmla="*/ 589927 w 1059772"/>
                <a:gd name="connsiteY42" fmla="*/ 829677 h 1319003"/>
                <a:gd name="connsiteX43" fmla="*/ 616709 w 1059772"/>
                <a:gd name="connsiteY43" fmla="*/ 854870 h 1319003"/>
                <a:gd name="connsiteX44" fmla="*/ 887630 w 1059772"/>
                <a:gd name="connsiteY44" fmla="*/ 979551 h 1319003"/>
                <a:gd name="connsiteX45" fmla="*/ 887524 w 1059772"/>
                <a:gd name="connsiteY45" fmla="*/ 980266 h 1319003"/>
                <a:gd name="connsiteX46" fmla="*/ 901527 w 1059772"/>
                <a:gd name="connsiteY46" fmla="*/ 981631 h 1319003"/>
                <a:gd name="connsiteX47" fmla="*/ 979852 w 1059772"/>
                <a:gd name="connsiteY47" fmla="*/ 1074589 h 1319003"/>
                <a:gd name="connsiteX48" fmla="*/ 881757 w 1059772"/>
                <a:gd name="connsiteY48" fmla="*/ 1169473 h 1319003"/>
                <a:gd name="connsiteX49" fmla="*/ 861988 w 1059772"/>
                <a:gd name="connsiteY49" fmla="*/ 1167546 h 1319003"/>
                <a:gd name="connsiteX50" fmla="*/ 857645 w 1059772"/>
                <a:gd name="connsiteY50" fmla="*/ 1166242 h 1319003"/>
                <a:gd name="connsiteX51" fmla="*/ 800804 w 1059772"/>
                <a:gd name="connsiteY51" fmla="*/ 1155368 h 1319003"/>
                <a:gd name="connsiteX52" fmla="*/ 449600 w 1059772"/>
                <a:gd name="connsiteY52" fmla="*/ 957070 h 1319003"/>
                <a:gd name="connsiteX53" fmla="*/ 432966 w 1059772"/>
                <a:gd name="connsiteY53" fmla="*/ 938380 h 1319003"/>
                <a:gd name="connsiteX54" fmla="*/ 442381 w 1059772"/>
                <a:gd name="connsiteY54" fmla="*/ 953343 h 1319003"/>
                <a:gd name="connsiteX55" fmla="*/ 634655 w 1059772"/>
                <a:gd name="connsiteY55" fmla="*/ 1125537 h 1319003"/>
                <a:gd name="connsiteX56" fmla="*/ 671306 w 1059772"/>
                <a:gd name="connsiteY56" fmla="*/ 1143091 h 1319003"/>
                <a:gd name="connsiteX57" fmla="*/ 680029 w 1059772"/>
                <a:gd name="connsiteY57" fmla="*/ 1145898 h 1319003"/>
                <a:gd name="connsiteX58" fmla="*/ 733112 w 1059772"/>
                <a:gd name="connsiteY58" fmla="*/ 1228910 h 1319003"/>
                <a:gd name="connsiteX59" fmla="*/ 646199 w 1059772"/>
                <a:gd name="connsiteY59" fmla="*/ 1319003 h 1319003"/>
                <a:gd name="connsiteX60" fmla="*/ 612368 w 1059772"/>
                <a:gd name="connsiteY60" fmla="*/ 1311923 h 1319003"/>
                <a:gd name="connsiteX61" fmla="*/ 608168 w 1059772"/>
                <a:gd name="connsiteY61" fmla="*/ 1309560 h 1319003"/>
                <a:gd name="connsiteX62" fmla="*/ 550918 w 1059772"/>
                <a:gd name="connsiteY62" fmla="*/ 1282139 h 1319003"/>
                <a:gd name="connsiteX63" fmla="*/ 272929 w 1059772"/>
                <a:gd name="connsiteY63" fmla="*/ 1018008 h 1319003"/>
                <a:gd name="connsiteX64" fmla="*/ 263877 w 1059772"/>
                <a:gd name="connsiteY64" fmla="*/ 1001363 h 1319003"/>
                <a:gd name="connsiteX65" fmla="*/ 260179 w 1059772"/>
                <a:gd name="connsiteY65" fmla="*/ 999627 h 1319003"/>
                <a:gd name="connsiteX66" fmla="*/ 265380 w 1059772"/>
                <a:gd name="connsiteY66" fmla="*/ 1016581 h 1319003"/>
                <a:gd name="connsiteX67" fmla="*/ 294131 w 1059772"/>
                <a:gd name="connsiteY67" fmla="*/ 1085202 h 1319003"/>
                <a:gd name="connsiteX68" fmla="*/ 310035 w 1059772"/>
                <a:gd name="connsiteY68" fmla="*/ 1114410 h 1319003"/>
                <a:gd name="connsiteX69" fmla="*/ 312317 w 1059772"/>
                <a:gd name="connsiteY69" fmla="*/ 1117583 h 1319003"/>
                <a:gd name="connsiteX70" fmla="*/ 323049 w 1059772"/>
                <a:gd name="connsiteY70" fmla="*/ 1148551 h 1319003"/>
                <a:gd name="connsiteX71" fmla="*/ 255745 w 1059772"/>
                <a:gd name="connsiteY71" fmla="*/ 1241597 h 1319003"/>
                <a:gd name="connsiteX72" fmla="*/ 231749 w 1059772"/>
                <a:gd name="connsiteY72" fmla="*/ 1241256 h 1319003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144406 w 1059772"/>
                <a:gd name="connsiteY12" fmla="*/ 312312 h 1583856"/>
                <a:gd name="connsiteX13" fmla="*/ 211003 w 1059772"/>
                <a:gd name="connsiteY13" fmla="*/ 264853 h 1583856"/>
                <a:gd name="connsiteX14" fmla="*/ 370172 w 1059772"/>
                <a:gd name="connsiteY14" fmla="*/ 0 h 1583856"/>
                <a:gd name="connsiteX15" fmla="*/ 377203 w 1059772"/>
                <a:gd name="connsiteY15" fmla="*/ 464629 h 1583856"/>
                <a:gd name="connsiteX16" fmla="*/ 391936 w 1059772"/>
                <a:gd name="connsiteY16" fmla="*/ 466203 h 1583856"/>
                <a:gd name="connsiteX17" fmla="*/ 557350 w 1059772"/>
                <a:gd name="connsiteY17" fmla="*/ 529897 h 1583856"/>
                <a:gd name="connsiteX18" fmla="*/ 560026 w 1059772"/>
                <a:gd name="connsiteY18" fmla="*/ 531713 h 1583856"/>
                <a:gd name="connsiteX19" fmla="*/ 562800 w 1059772"/>
                <a:gd name="connsiteY19" fmla="*/ 530984 h 1583856"/>
                <a:gd name="connsiteX20" fmla="*/ 855642 w 1059772"/>
                <a:gd name="connsiteY20" fmla="*/ 541577 h 1583856"/>
                <a:gd name="connsiteX21" fmla="*/ 855383 w 1059772"/>
                <a:gd name="connsiteY21" fmla="*/ 542477 h 1583856"/>
                <a:gd name="connsiteX22" fmla="*/ 865821 w 1059772"/>
                <a:gd name="connsiteY22" fmla="*/ 545405 h 1583856"/>
                <a:gd name="connsiteX23" fmla="*/ 884762 w 1059772"/>
                <a:gd name="connsiteY23" fmla="*/ 555120 h 1583856"/>
                <a:gd name="connsiteX24" fmla="*/ 915874 w 1059772"/>
                <a:gd name="connsiteY24" fmla="*/ 700462 h 1583856"/>
                <a:gd name="connsiteX25" fmla="*/ 809366 w 1059772"/>
                <a:gd name="connsiteY25" fmla="*/ 746889 h 1583856"/>
                <a:gd name="connsiteX26" fmla="*/ 797403 w 1059772"/>
                <a:gd name="connsiteY26" fmla="*/ 743534 h 1583856"/>
                <a:gd name="connsiteX27" fmla="*/ 797313 w 1059772"/>
                <a:gd name="connsiteY27" fmla="*/ 743843 h 1583856"/>
                <a:gd name="connsiteX28" fmla="*/ 538290 w 1059772"/>
                <a:gd name="connsiteY28" fmla="*/ 757904 h 1583856"/>
                <a:gd name="connsiteX29" fmla="*/ 520853 w 1059772"/>
                <a:gd name="connsiteY29" fmla="*/ 766226 h 1583856"/>
                <a:gd name="connsiteX30" fmla="*/ 532491 w 1059772"/>
                <a:gd name="connsiteY30" fmla="*/ 789508 h 1583856"/>
                <a:gd name="connsiteX31" fmla="*/ 918445 w 1059772"/>
                <a:gd name="connsiteY31" fmla="*/ 1011955 h 1583856"/>
                <a:gd name="connsiteX32" fmla="*/ 952321 w 1059772"/>
                <a:gd name="connsiteY32" fmla="*/ 1009768 h 1583856"/>
                <a:gd name="connsiteX33" fmla="*/ 957900 w 1059772"/>
                <a:gd name="connsiteY33" fmla="*/ 1008564 h 1583856"/>
                <a:gd name="connsiteX34" fmla="*/ 976238 w 1059772"/>
                <a:gd name="connsiteY34" fmla="*/ 1008244 h 1583856"/>
                <a:gd name="connsiteX35" fmla="*/ 1059495 w 1059772"/>
                <a:gd name="connsiteY35" fmla="*/ 1103060 h 1583856"/>
                <a:gd name="connsiteX36" fmla="*/ 980528 w 1059772"/>
                <a:gd name="connsiteY36" fmla="*/ 1183074 h 1583856"/>
                <a:gd name="connsiteX37" fmla="*/ 974021 w 1059772"/>
                <a:gd name="connsiteY37" fmla="*/ 1183188 h 1583856"/>
                <a:gd name="connsiteX38" fmla="*/ 974030 w 1059772"/>
                <a:gd name="connsiteY38" fmla="*/ 1183274 h 1583856"/>
                <a:gd name="connsiteX39" fmla="*/ 922140 w 1059772"/>
                <a:gd name="connsiteY39" fmla="*/ 1186624 h 1583856"/>
                <a:gd name="connsiteX40" fmla="*/ 870840 w 1059772"/>
                <a:gd name="connsiteY40" fmla="*/ 1185560 h 1583856"/>
                <a:gd name="connsiteX41" fmla="*/ 620068 w 1059772"/>
                <a:gd name="connsiteY41" fmla="*/ 1113108 h 1583856"/>
                <a:gd name="connsiteX42" fmla="*/ 589927 w 1059772"/>
                <a:gd name="connsiteY42" fmla="*/ 1094530 h 1583856"/>
                <a:gd name="connsiteX43" fmla="*/ 616709 w 1059772"/>
                <a:gd name="connsiteY43" fmla="*/ 1119723 h 1583856"/>
                <a:gd name="connsiteX44" fmla="*/ 887630 w 1059772"/>
                <a:gd name="connsiteY44" fmla="*/ 1244404 h 1583856"/>
                <a:gd name="connsiteX45" fmla="*/ 887524 w 1059772"/>
                <a:gd name="connsiteY45" fmla="*/ 1245119 h 1583856"/>
                <a:gd name="connsiteX46" fmla="*/ 901527 w 1059772"/>
                <a:gd name="connsiteY46" fmla="*/ 1246484 h 1583856"/>
                <a:gd name="connsiteX47" fmla="*/ 979852 w 1059772"/>
                <a:gd name="connsiteY47" fmla="*/ 1339442 h 1583856"/>
                <a:gd name="connsiteX48" fmla="*/ 881757 w 1059772"/>
                <a:gd name="connsiteY48" fmla="*/ 1434326 h 1583856"/>
                <a:gd name="connsiteX49" fmla="*/ 861988 w 1059772"/>
                <a:gd name="connsiteY49" fmla="*/ 1432399 h 1583856"/>
                <a:gd name="connsiteX50" fmla="*/ 857645 w 1059772"/>
                <a:gd name="connsiteY50" fmla="*/ 1431095 h 1583856"/>
                <a:gd name="connsiteX51" fmla="*/ 800804 w 1059772"/>
                <a:gd name="connsiteY51" fmla="*/ 1420221 h 1583856"/>
                <a:gd name="connsiteX52" fmla="*/ 449600 w 1059772"/>
                <a:gd name="connsiteY52" fmla="*/ 1221923 h 1583856"/>
                <a:gd name="connsiteX53" fmla="*/ 432966 w 1059772"/>
                <a:gd name="connsiteY53" fmla="*/ 1203233 h 1583856"/>
                <a:gd name="connsiteX54" fmla="*/ 442381 w 1059772"/>
                <a:gd name="connsiteY54" fmla="*/ 1218196 h 1583856"/>
                <a:gd name="connsiteX55" fmla="*/ 634655 w 1059772"/>
                <a:gd name="connsiteY55" fmla="*/ 1390390 h 1583856"/>
                <a:gd name="connsiteX56" fmla="*/ 671306 w 1059772"/>
                <a:gd name="connsiteY56" fmla="*/ 1407944 h 1583856"/>
                <a:gd name="connsiteX57" fmla="*/ 680029 w 1059772"/>
                <a:gd name="connsiteY57" fmla="*/ 1410751 h 1583856"/>
                <a:gd name="connsiteX58" fmla="*/ 733112 w 1059772"/>
                <a:gd name="connsiteY58" fmla="*/ 1493763 h 1583856"/>
                <a:gd name="connsiteX59" fmla="*/ 646199 w 1059772"/>
                <a:gd name="connsiteY59" fmla="*/ 1583856 h 1583856"/>
                <a:gd name="connsiteX60" fmla="*/ 612368 w 1059772"/>
                <a:gd name="connsiteY60" fmla="*/ 1576776 h 1583856"/>
                <a:gd name="connsiteX61" fmla="*/ 608168 w 1059772"/>
                <a:gd name="connsiteY61" fmla="*/ 1574413 h 1583856"/>
                <a:gd name="connsiteX62" fmla="*/ 550918 w 1059772"/>
                <a:gd name="connsiteY62" fmla="*/ 1546992 h 1583856"/>
                <a:gd name="connsiteX63" fmla="*/ 272929 w 1059772"/>
                <a:gd name="connsiteY63" fmla="*/ 1282861 h 1583856"/>
                <a:gd name="connsiteX64" fmla="*/ 263877 w 1059772"/>
                <a:gd name="connsiteY64" fmla="*/ 1266216 h 1583856"/>
                <a:gd name="connsiteX65" fmla="*/ 260179 w 1059772"/>
                <a:gd name="connsiteY65" fmla="*/ 1264480 h 1583856"/>
                <a:gd name="connsiteX66" fmla="*/ 265380 w 1059772"/>
                <a:gd name="connsiteY66" fmla="*/ 1281434 h 1583856"/>
                <a:gd name="connsiteX67" fmla="*/ 294131 w 1059772"/>
                <a:gd name="connsiteY67" fmla="*/ 1350055 h 1583856"/>
                <a:gd name="connsiteX68" fmla="*/ 310035 w 1059772"/>
                <a:gd name="connsiteY68" fmla="*/ 1379263 h 1583856"/>
                <a:gd name="connsiteX69" fmla="*/ 312317 w 1059772"/>
                <a:gd name="connsiteY69" fmla="*/ 1382436 h 1583856"/>
                <a:gd name="connsiteX70" fmla="*/ 323049 w 1059772"/>
                <a:gd name="connsiteY70" fmla="*/ 1413404 h 1583856"/>
                <a:gd name="connsiteX71" fmla="*/ 255745 w 1059772"/>
                <a:gd name="connsiteY71" fmla="*/ 1506450 h 1583856"/>
                <a:gd name="connsiteX72" fmla="*/ 231749 w 1059772"/>
                <a:gd name="connsiteY72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144406 w 1059772"/>
                <a:gd name="connsiteY12" fmla="*/ 31231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93894 w 1059772"/>
                <a:gd name="connsiteY12" fmla="*/ 21015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93894 w 1059772"/>
                <a:gd name="connsiteY12" fmla="*/ 21015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13495 w 1059772"/>
                <a:gd name="connsiteY10" fmla="*/ 517570 h 1643614"/>
                <a:gd name="connsiteX11" fmla="*/ 33874 w 1059772"/>
                <a:gd name="connsiteY11" fmla="*/ 488578 h 1643614"/>
                <a:gd name="connsiteX12" fmla="*/ 93894 w 1059772"/>
                <a:gd name="connsiteY12" fmla="*/ 269910 h 1643614"/>
                <a:gd name="connsiteX13" fmla="*/ 377298 w 1059772"/>
                <a:gd name="connsiteY13" fmla="*/ 0 h 1643614"/>
                <a:gd name="connsiteX14" fmla="*/ 377203 w 1059772"/>
                <a:gd name="connsiteY14" fmla="*/ 524387 h 1643614"/>
                <a:gd name="connsiteX15" fmla="*/ 391936 w 1059772"/>
                <a:gd name="connsiteY15" fmla="*/ 525961 h 1643614"/>
                <a:gd name="connsiteX16" fmla="*/ 557350 w 1059772"/>
                <a:gd name="connsiteY16" fmla="*/ 589655 h 1643614"/>
                <a:gd name="connsiteX17" fmla="*/ 560026 w 1059772"/>
                <a:gd name="connsiteY17" fmla="*/ 591471 h 1643614"/>
                <a:gd name="connsiteX18" fmla="*/ 562800 w 1059772"/>
                <a:gd name="connsiteY18" fmla="*/ 590742 h 1643614"/>
                <a:gd name="connsiteX19" fmla="*/ 855642 w 1059772"/>
                <a:gd name="connsiteY19" fmla="*/ 601335 h 1643614"/>
                <a:gd name="connsiteX20" fmla="*/ 855383 w 1059772"/>
                <a:gd name="connsiteY20" fmla="*/ 602235 h 1643614"/>
                <a:gd name="connsiteX21" fmla="*/ 865821 w 1059772"/>
                <a:gd name="connsiteY21" fmla="*/ 605163 h 1643614"/>
                <a:gd name="connsiteX22" fmla="*/ 884762 w 1059772"/>
                <a:gd name="connsiteY22" fmla="*/ 614878 h 1643614"/>
                <a:gd name="connsiteX23" fmla="*/ 915874 w 1059772"/>
                <a:gd name="connsiteY23" fmla="*/ 760220 h 1643614"/>
                <a:gd name="connsiteX24" fmla="*/ 809366 w 1059772"/>
                <a:gd name="connsiteY24" fmla="*/ 806647 h 1643614"/>
                <a:gd name="connsiteX25" fmla="*/ 797403 w 1059772"/>
                <a:gd name="connsiteY25" fmla="*/ 803292 h 1643614"/>
                <a:gd name="connsiteX26" fmla="*/ 797313 w 1059772"/>
                <a:gd name="connsiteY26" fmla="*/ 803601 h 1643614"/>
                <a:gd name="connsiteX27" fmla="*/ 538290 w 1059772"/>
                <a:gd name="connsiteY27" fmla="*/ 817662 h 1643614"/>
                <a:gd name="connsiteX28" fmla="*/ 520853 w 1059772"/>
                <a:gd name="connsiteY28" fmla="*/ 825984 h 1643614"/>
                <a:gd name="connsiteX29" fmla="*/ 532491 w 1059772"/>
                <a:gd name="connsiteY29" fmla="*/ 849266 h 1643614"/>
                <a:gd name="connsiteX30" fmla="*/ 918445 w 1059772"/>
                <a:gd name="connsiteY30" fmla="*/ 1071713 h 1643614"/>
                <a:gd name="connsiteX31" fmla="*/ 952321 w 1059772"/>
                <a:gd name="connsiteY31" fmla="*/ 1069526 h 1643614"/>
                <a:gd name="connsiteX32" fmla="*/ 957900 w 1059772"/>
                <a:gd name="connsiteY32" fmla="*/ 1068322 h 1643614"/>
                <a:gd name="connsiteX33" fmla="*/ 976238 w 1059772"/>
                <a:gd name="connsiteY33" fmla="*/ 1068002 h 1643614"/>
                <a:gd name="connsiteX34" fmla="*/ 1059495 w 1059772"/>
                <a:gd name="connsiteY34" fmla="*/ 1162818 h 1643614"/>
                <a:gd name="connsiteX35" fmla="*/ 980528 w 1059772"/>
                <a:gd name="connsiteY35" fmla="*/ 1242832 h 1643614"/>
                <a:gd name="connsiteX36" fmla="*/ 974021 w 1059772"/>
                <a:gd name="connsiteY36" fmla="*/ 1242946 h 1643614"/>
                <a:gd name="connsiteX37" fmla="*/ 974030 w 1059772"/>
                <a:gd name="connsiteY37" fmla="*/ 1243032 h 1643614"/>
                <a:gd name="connsiteX38" fmla="*/ 922140 w 1059772"/>
                <a:gd name="connsiteY38" fmla="*/ 1246382 h 1643614"/>
                <a:gd name="connsiteX39" fmla="*/ 870840 w 1059772"/>
                <a:gd name="connsiteY39" fmla="*/ 1245318 h 1643614"/>
                <a:gd name="connsiteX40" fmla="*/ 620068 w 1059772"/>
                <a:gd name="connsiteY40" fmla="*/ 1172866 h 1643614"/>
                <a:gd name="connsiteX41" fmla="*/ 589927 w 1059772"/>
                <a:gd name="connsiteY41" fmla="*/ 1154288 h 1643614"/>
                <a:gd name="connsiteX42" fmla="*/ 616709 w 1059772"/>
                <a:gd name="connsiteY42" fmla="*/ 1179481 h 1643614"/>
                <a:gd name="connsiteX43" fmla="*/ 887630 w 1059772"/>
                <a:gd name="connsiteY43" fmla="*/ 1304162 h 1643614"/>
                <a:gd name="connsiteX44" fmla="*/ 887524 w 1059772"/>
                <a:gd name="connsiteY44" fmla="*/ 1304877 h 1643614"/>
                <a:gd name="connsiteX45" fmla="*/ 901527 w 1059772"/>
                <a:gd name="connsiteY45" fmla="*/ 1306242 h 1643614"/>
                <a:gd name="connsiteX46" fmla="*/ 979852 w 1059772"/>
                <a:gd name="connsiteY46" fmla="*/ 1399200 h 1643614"/>
                <a:gd name="connsiteX47" fmla="*/ 881757 w 1059772"/>
                <a:gd name="connsiteY47" fmla="*/ 1494084 h 1643614"/>
                <a:gd name="connsiteX48" fmla="*/ 861988 w 1059772"/>
                <a:gd name="connsiteY48" fmla="*/ 1492157 h 1643614"/>
                <a:gd name="connsiteX49" fmla="*/ 857645 w 1059772"/>
                <a:gd name="connsiteY49" fmla="*/ 1490853 h 1643614"/>
                <a:gd name="connsiteX50" fmla="*/ 800804 w 1059772"/>
                <a:gd name="connsiteY50" fmla="*/ 1479979 h 1643614"/>
                <a:gd name="connsiteX51" fmla="*/ 449600 w 1059772"/>
                <a:gd name="connsiteY51" fmla="*/ 1281681 h 1643614"/>
                <a:gd name="connsiteX52" fmla="*/ 432966 w 1059772"/>
                <a:gd name="connsiteY52" fmla="*/ 1262991 h 1643614"/>
                <a:gd name="connsiteX53" fmla="*/ 442381 w 1059772"/>
                <a:gd name="connsiteY53" fmla="*/ 1277954 h 1643614"/>
                <a:gd name="connsiteX54" fmla="*/ 634655 w 1059772"/>
                <a:gd name="connsiteY54" fmla="*/ 1450148 h 1643614"/>
                <a:gd name="connsiteX55" fmla="*/ 671306 w 1059772"/>
                <a:gd name="connsiteY55" fmla="*/ 1467702 h 1643614"/>
                <a:gd name="connsiteX56" fmla="*/ 680029 w 1059772"/>
                <a:gd name="connsiteY56" fmla="*/ 1470509 h 1643614"/>
                <a:gd name="connsiteX57" fmla="*/ 733112 w 1059772"/>
                <a:gd name="connsiteY57" fmla="*/ 1553521 h 1643614"/>
                <a:gd name="connsiteX58" fmla="*/ 646199 w 1059772"/>
                <a:gd name="connsiteY58" fmla="*/ 1643614 h 1643614"/>
                <a:gd name="connsiteX59" fmla="*/ 612368 w 1059772"/>
                <a:gd name="connsiteY59" fmla="*/ 1636534 h 1643614"/>
                <a:gd name="connsiteX60" fmla="*/ 608168 w 1059772"/>
                <a:gd name="connsiteY60" fmla="*/ 1634171 h 1643614"/>
                <a:gd name="connsiteX61" fmla="*/ 550918 w 1059772"/>
                <a:gd name="connsiteY61" fmla="*/ 1606750 h 1643614"/>
                <a:gd name="connsiteX62" fmla="*/ 272929 w 1059772"/>
                <a:gd name="connsiteY62" fmla="*/ 1342619 h 1643614"/>
                <a:gd name="connsiteX63" fmla="*/ 263877 w 1059772"/>
                <a:gd name="connsiteY63" fmla="*/ 1325974 h 1643614"/>
                <a:gd name="connsiteX64" fmla="*/ 260179 w 1059772"/>
                <a:gd name="connsiteY64" fmla="*/ 1324238 h 1643614"/>
                <a:gd name="connsiteX65" fmla="*/ 265380 w 1059772"/>
                <a:gd name="connsiteY65" fmla="*/ 1341192 h 1643614"/>
                <a:gd name="connsiteX66" fmla="*/ 294131 w 1059772"/>
                <a:gd name="connsiteY66" fmla="*/ 1409813 h 1643614"/>
                <a:gd name="connsiteX67" fmla="*/ 310035 w 1059772"/>
                <a:gd name="connsiteY67" fmla="*/ 1439021 h 1643614"/>
                <a:gd name="connsiteX68" fmla="*/ 312317 w 1059772"/>
                <a:gd name="connsiteY68" fmla="*/ 1442194 h 1643614"/>
                <a:gd name="connsiteX69" fmla="*/ 323049 w 1059772"/>
                <a:gd name="connsiteY69" fmla="*/ 1473162 h 1643614"/>
                <a:gd name="connsiteX70" fmla="*/ 255745 w 1059772"/>
                <a:gd name="connsiteY70" fmla="*/ 1566208 h 1643614"/>
                <a:gd name="connsiteX71" fmla="*/ 231749 w 1059772"/>
                <a:gd name="connsiteY71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33874 w 1059772"/>
                <a:gd name="connsiteY10" fmla="*/ 488578 h 1643614"/>
                <a:gd name="connsiteX11" fmla="*/ 93894 w 1059772"/>
                <a:gd name="connsiteY11" fmla="*/ 269910 h 1643614"/>
                <a:gd name="connsiteX12" fmla="*/ 377298 w 1059772"/>
                <a:gd name="connsiteY12" fmla="*/ 0 h 1643614"/>
                <a:gd name="connsiteX13" fmla="*/ 377203 w 1059772"/>
                <a:gd name="connsiteY13" fmla="*/ 524387 h 1643614"/>
                <a:gd name="connsiteX14" fmla="*/ 391936 w 1059772"/>
                <a:gd name="connsiteY14" fmla="*/ 525961 h 1643614"/>
                <a:gd name="connsiteX15" fmla="*/ 557350 w 1059772"/>
                <a:gd name="connsiteY15" fmla="*/ 589655 h 1643614"/>
                <a:gd name="connsiteX16" fmla="*/ 560026 w 1059772"/>
                <a:gd name="connsiteY16" fmla="*/ 591471 h 1643614"/>
                <a:gd name="connsiteX17" fmla="*/ 562800 w 1059772"/>
                <a:gd name="connsiteY17" fmla="*/ 590742 h 1643614"/>
                <a:gd name="connsiteX18" fmla="*/ 855642 w 1059772"/>
                <a:gd name="connsiteY18" fmla="*/ 601335 h 1643614"/>
                <a:gd name="connsiteX19" fmla="*/ 855383 w 1059772"/>
                <a:gd name="connsiteY19" fmla="*/ 602235 h 1643614"/>
                <a:gd name="connsiteX20" fmla="*/ 865821 w 1059772"/>
                <a:gd name="connsiteY20" fmla="*/ 605163 h 1643614"/>
                <a:gd name="connsiteX21" fmla="*/ 884762 w 1059772"/>
                <a:gd name="connsiteY21" fmla="*/ 614878 h 1643614"/>
                <a:gd name="connsiteX22" fmla="*/ 915874 w 1059772"/>
                <a:gd name="connsiteY22" fmla="*/ 760220 h 1643614"/>
                <a:gd name="connsiteX23" fmla="*/ 809366 w 1059772"/>
                <a:gd name="connsiteY23" fmla="*/ 806647 h 1643614"/>
                <a:gd name="connsiteX24" fmla="*/ 797403 w 1059772"/>
                <a:gd name="connsiteY24" fmla="*/ 803292 h 1643614"/>
                <a:gd name="connsiteX25" fmla="*/ 797313 w 1059772"/>
                <a:gd name="connsiteY25" fmla="*/ 803601 h 1643614"/>
                <a:gd name="connsiteX26" fmla="*/ 538290 w 1059772"/>
                <a:gd name="connsiteY26" fmla="*/ 817662 h 1643614"/>
                <a:gd name="connsiteX27" fmla="*/ 520853 w 1059772"/>
                <a:gd name="connsiteY27" fmla="*/ 825984 h 1643614"/>
                <a:gd name="connsiteX28" fmla="*/ 532491 w 1059772"/>
                <a:gd name="connsiteY28" fmla="*/ 849266 h 1643614"/>
                <a:gd name="connsiteX29" fmla="*/ 918445 w 1059772"/>
                <a:gd name="connsiteY29" fmla="*/ 1071713 h 1643614"/>
                <a:gd name="connsiteX30" fmla="*/ 952321 w 1059772"/>
                <a:gd name="connsiteY30" fmla="*/ 1069526 h 1643614"/>
                <a:gd name="connsiteX31" fmla="*/ 957900 w 1059772"/>
                <a:gd name="connsiteY31" fmla="*/ 1068322 h 1643614"/>
                <a:gd name="connsiteX32" fmla="*/ 976238 w 1059772"/>
                <a:gd name="connsiteY32" fmla="*/ 1068002 h 1643614"/>
                <a:gd name="connsiteX33" fmla="*/ 1059495 w 1059772"/>
                <a:gd name="connsiteY33" fmla="*/ 1162818 h 1643614"/>
                <a:gd name="connsiteX34" fmla="*/ 980528 w 1059772"/>
                <a:gd name="connsiteY34" fmla="*/ 1242832 h 1643614"/>
                <a:gd name="connsiteX35" fmla="*/ 974021 w 1059772"/>
                <a:gd name="connsiteY35" fmla="*/ 1242946 h 1643614"/>
                <a:gd name="connsiteX36" fmla="*/ 974030 w 1059772"/>
                <a:gd name="connsiteY36" fmla="*/ 1243032 h 1643614"/>
                <a:gd name="connsiteX37" fmla="*/ 922140 w 1059772"/>
                <a:gd name="connsiteY37" fmla="*/ 1246382 h 1643614"/>
                <a:gd name="connsiteX38" fmla="*/ 870840 w 1059772"/>
                <a:gd name="connsiteY38" fmla="*/ 1245318 h 1643614"/>
                <a:gd name="connsiteX39" fmla="*/ 620068 w 1059772"/>
                <a:gd name="connsiteY39" fmla="*/ 1172866 h 1643614"/>
                <a:gd name="connsiteX40" fmla="*/ 589927 w 1059772"/>
                <a:gd name="connsiteY40" fmla="*/ 1154288 h 1643614"/>
                <a:gd name="connsiteX41" fmla="*/ 616709 w 1059772"/>
                <a:gd name="connsiteY41" fmla="*/ 1179481 h 1643614"/>
                <a:gd name="connsiteX42" fmla="*/ 887630 w 1059772"/>
                <a:gd name="connsiteY42" fmla="*/ 1304162 h 1643614"/>
                <a:gd name="connsiteX43" fmla="*/ 887524 w 1059772"/>
                <a:gd name="connsiteY43" fmla="*/ 1304877 h 1643614"/>
                <a:gd name="connsiteX44" fmla="*/ 901527 w 1059772"/>
                <a:gd name="connsiteY44" fmla="*/ 1306242 h 1643614"/>
                <a:gd name="connsiteX45" fmla="*/ 979852 w 1059772"/>
                <a:gd name="connsiteY45" fmla="*/ 1399200 h 1643614"/>
                <a:gd name="connsiteX46" fmla="*/ 881757 w 1059772"/>
                <a:gd name="connsiteY46" fmla="*/ 1494084 h 1643614"/>
                <a:gd name="connsiteX47" fmla="*/ 861988 w 1059772"/>
                <a:gd name="connsiteY47" fmla="*/ 1492157 h 1643614"/>
                <a:gd name="connsiteX48" fmla="*/ 857645 w 1059772"/>
                <a:gd name="connsiteY48" fmla="*/ 1490853 h 1643614"/>
                <a:gd name="connsiteX49" fmla="*/ 800804 w 1059772"/>
                <a:gd name="connsiteY49" fmla="*/ 1479979 h 1643614"/>
                <a:gd name="connsiteX50" fmla="*/ 449600 w 1059772"/>
                <a:gd name="connsiteY50" fmla="*/ 1281681 h 1643614"/>
                <a:gd name="connsiteX51" fmla="*/ 432966 w 1059772"/>
                <a:gd name="connsiteY51" fmla="*/ 1262991 h 1643614"/>
                <a:gd name="connsiteX52" fmla="*/ 442381 w 1059772"/>
                <a:gd name="connsiteY52" fmla="*/ 1277954 h 1643614"/>
                <a:gd name="connsiteX53" fmla="*/ 634655 w 1059772"/>
                <a:gd name="connsiteY53" fmla="*/ 1450148 h 1643614"/>
                <a:gd name="connsiteX54" fmla="*/ 671306 w 1059772"/>
                <a:gd name="connsiteY54" fmla="*/ 1467702 h 1643614"/>
                <a:gd name="connsiteX55" fmla="*/ 680029 w 1059772"/>
                <a:gd name="connsiteY55" fmla="*/ 1470509 h 1643614"/>
                <a:gd name="connsiteX56" fmla="*/ 733112 w 1059772"/>
                <a:gd name="connsiteY56" fmla="*/ 1553521 h 1643614"/>
                <a:gd name="connsiteX57" fmla="*/ 646199 w 1059772"/>
                <a:gd name="connsiteY57" fmla="*/ 1643614 h 1643614"/>
                <a:gd name="connsiteX58" fmla="*/ 612368 w 1059772"/>
                <a:gd name="connsiteY58" fmla="*/ 1636534 h 1643614"/>
                <a:gd name="connsiteX59" fmla="*/ 608168 w 1059772"/>
                <a:gd name="connsiteY59" fmla="*/ 1634171 h 1643614"/>
                <a:gd name="connsiteX60" fmla="*/ 550918 w 1059772"/>
                <a:gd name="connsiteY60" fmla="*/ 1606750 h 1643614"/>
                <a:gd name="connsiteX61" fmla="*/ 272929 w 1059772"/>
                <a:gd name="connsiteY61" fmla="*/ 1342619 h 1643614"/>
                <a:gd name="connsiteX62" fmla="*/ 263877 w 1059772"/>
                <a:gd name="connsiteY62" fmla="*/ 1325974 h 1643614"/>
                <a:gd name="connsiteX63" fmla="*/ 260179 w 1059772"/>
                <a:gd name="connsiteY63" fmla="*/ 1324238 h 1643614"/>
                <a:gd name="connsiteX64" fmla="*/ 265380 w 1059772"/>
                <a:gd name="connsiteY64" fmla="*/ 1341192 h 1643614"/>
                <a:gd name="connsiteX65" fmla="*/ 294131 w 1059772"/>
                <a:gd name="connsiteY65" fmla="*/ 1409813 h 1643614"/>
                <a:gd name="connsiteX66" fmla="*/ 310035 w 1059772"/>
                <a:gd name="connsiteY66" fmla="*/ 1439021 h 1643614"/>
                <a:gd name="connsiteX67" fmla="*/ 312317 w 1059772"/>
                <a:gd name="connsiteY67" fmla="*/ 1442194 h 1643614"/>
                <a:gd name="connsiteX68" fmla="*/ 323049 w 1059772"/>
                <a:gd name="connsiteY68" fmla="*/ 1473162 h 1643614"/>
                <a:gd name="connsiteX69" fmla="*/ 255745 w 1059772"/>
                <a:gd name="connsiteY69" fmla="*/ 1566208 h 1643614"/>
                <a:gd name="connsiteX70" fmla="*/ 231749 w 1059772"/>
                <a:gd name="connsiteY70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815678 h 1893425"/>
                <a:gd name="connsiteX1" fmla="*/ 175907 w 1059772"/>
                <a:gd name="connsiteY1" fmla="*/ 1776386 h 1893425"/>
                <a:gd name="connsiteX2" fmla="*/ 173033 w 1059772"/>
                <a:gd name="connsiteY2" fmla="*/ 1770154 h 1893425"/>
                <a:gd name="connsiteX3" fmla="*/ 151573 w 1059772"/>
                <a:gd name="connsiteY3" fmla="*/ 1730741 h 1893425"/>
                <a:gd name="connsiteX4" fmla="*/ 75653 w 1059772"/>
                <a:gd name="connsiteY4" fmla="*/ 1411980 h 1893425"/>
                <a:gd name="connsiteX5" fmla="*/ 76737 w 1059772"/>
                <a:gd name="connsiteY5" fmla="*/ 1372513 h 1893425"/>
                <a:gd name="connsiteX6" fmla="*/ 64179 w 1059772"/>
                <a:gd name="connsiteY6" fmla="*/ 1347421 h 1893425"/>
                <a:gd name="connsiteX7" fmla="*/ 24807 w 1059772"/>
                <a:gd name="connsiteY7" fmla="*/ 1236397 h 1893425"/>
                <a:gd name="connsiteX8" fmla="*/ 25270 w 1059772"/>
                <a:gd name="connsiteY8" fmla="*/ 893598 h 1893425"/>
                <a:gd name="connsiteX9" fmla="*/ 34629 w 1059772"/>
                <a:gd name="connsiteY9" fmla="*/ 870866 h 1893425"/>
                <a:gd name="connsiteX10" fmla="*/ 116198 w 1059772"/>
                <a:gd name="connsiteY10" fmla="*/ 15996 h 1893425"/>
                <a:gd name="connsiteX11" fmla="*/ 377298 w 1059772"/>
                <a:gd name="connsiteY11" fmla="*/ 249811 h 1893425"/>
                <a:gd name="connsiteX12" fmla="*/ 377203 w 1059772"/>
                <a:gd name="connsiteY12" fmla="*/ 774198 h 1893425"/>
                <a:gd name="connsiteX13" fmla="*/ 391936 w 1059772"/>
                <a:gd name="connsiteY13" fmla="*/ 775772 h 1893425"/>
                <a:gd name="connsiteX14" fmla="*/ 557350 w 1059772"/>
                <a:gd name="connsiteY14" fmla="*/ 839466 h 1893425"/>
                <a:gd name="connsiteX15" fmla="*/ 560026 w 1059772"/>
                <a:gd name="connsiteY15" fmla="*/ 841282 h 1893425"/>
                <a:gd name="connsiteX16" fmla="*/ 562800 w 1059772"/>
                <a:gd name="connsiteY16" fmla="*/ 840553 h 1893425"/>
                <a:gd name="connsiteX17" fmla="*/ 855642 w 1059772"/>
                <a:gd name="connsiteY17" fmla="*/ 851146 h 1893425"/>
                <a:gd name="connsiteX18" fmla="*/ 855383 w 1059772"/>
                <a:gd name="connsiteY18" fmla="*/ 852046 h 1893425"/>
                <a:gd name="connsiteX19" fmla="*/ 865821 w 1059772"/>
                <a:gd name="connsiteY19" fmla="*/ 854974 h 1893425"/>
                <a:gd name="connsiteX20" fmla="*/ 884762 w 1059772"/>
                <a:gd name="connsiteY20" fmla="*/ 864689 h 1893425"/>
                <a:gd name="connsiteX21" fmla="*/ 915874 w 1059772"/>
                <a:gd name="connsiteY21" fmla="*/ 1010031 h 1893425"/>
                <a:gd name="connsiteX22" fmla="*/ 809366 w 1059772"/>
                <a:gd name="connsiteY22" fmla="*/ 1056458 h 1893425"/>
                <a:gd name="connsiteX23" fmla="*/ 797403 w 1059772"/>
                <a:gd name="connsiteY23" fmla="*/ 1053103 h 1893425"/>
                <a:gd name="connsiteX24" fmla="*/ 797313 w 1059772"/>
                <a:gd name="connsiteY24" fmla="*/ 1053412 h 1893425"/>
                <a:gd name="connsiteX25" fmla="*/ 538290 w 1059772"/>
                <a:gd name="connsiteY25" fmla="*/ 1067473 h 1893425"/>
                <a:gd name="connsiteX26" fmla="*/ 520853 w 1059772"/>
                <a:gd name="connsiteY26" fmla="*/ 1075795 h 1893425"/>
                <a:gd name="connsiteX27" fmla="*/ 532491 w 1059772"/>
                <a:gd name="connsiteY27" fmla="*/ 1099077 h 1893425"/>
                <a:gd name="connsiteX28" fmla="*/ 918445 w 1059772"/>
                <a:gd name="connsiteY28" fmla="*/ 1321524 h 1893425"/>
                <a:gd name="connsiteX29" fmla="*/ 952321 w 1059772"/>
                <a:gd name="connsiteY29" fmla="*/ 1319337 h 1893425"/>
                <a:gd name="connsiteX30" fmla="*/ 957900 w 1059772"/>
                <a:gd name="connsiteY30" fmla="*/ 1318133 h 1893425"/>
                <a:gd name="connsiteX31" fmla="*/ 976238 w 1059772"/>
                <a:gd name="connsiteY31" fmla="*/ 1317813 h 1893425"/>
                <a:gd name="connsiteX32" fmla="*/ 1059495 w 1059772"/>
                <a:gd name="connsiteY32" fmla="*/ 1412629 h 1893425"/>
                <a:gd name="connsiteX33" fmla="*/ 980528 w 1059772"/>
                <a:gd name="connsiteY33" fmla="*/ 1492643 h 1893425"/>
                <a:gd name="connsiteX34" fmla="*/ 974021 w 1059772"/>
                <a:gd name="connsiteY34" fmla="*/ 1492757 h 1893425"/>
                <a:gd name="connsiteX35" fmla="*/ 974030 w 1059772"/>
                <a:gd name="connsiteY35" fmla="*/ 1492843 h 1893425"/>
                <a:gd name="connsiteX36" fmla="*/ 922140 w 1059772"/>
                <a:gd name="connsiteY36" fmla="*/ 1496193 h 1893425"/>
                <a:gd name="connsiteX37" fmla="*/ 870840 w 1059772"/>
                <a:gd name="connsiteY37" fmla="*/ 1495129 h 1893425"/>
                <a:gd name="connsiteX38" fmla="*/ 620068 w 1059772"/>
                <a:gd name="connsiteY38" fmla="*/ 1422677 h 1893425"/>
                <a:gd name="connsiteX39" fmla="*/ 589927 w 1059772"/>
                <a:gd name="connsiteY39" fmla="*/ 1404099 h 1893425"/>
                <a:gd name="connsiteX40" fmla="*/ 616709 w 1059772"/>
                <a:gd name="connsiteY40" fmla="*/ 1429292 h 1893425"/>
                <a:gd name="connsiteX41" fmla="*/ 887630 w 1059772"/>
                <a:gd name="connsiteY41" fmla="*/ 1553973 h 1893425"/>
                <a:gd name="connsiteX42" fmla="*/ 887524 w 1059772"/>
                <a:gd name="connsiteY42" fmla="*/ 1554688 h 1893425"/>
                <a:gd name="connsiteX43" fmla="*/ 901527 w 1059772"/>
                <a:gd name="connsiteY43" fmla="*/ 1556053 h 1893425"/>
                <a:gd name="connsiteX44" fmla="*/ 979852 w 1059772"/>
                <a:gd name="connsiteY44" fmla="*/ 1649011 h 1893425"/>
                <a:gd name="connsiteX45" fmla="*/ 881757 w 1059772"/>
                <a:gd name="connsiteY45" fmla="*/ 1743895 h 1893425"/>
                <a:gd name="connsiteX46" fmla="*/ 861988 w 1059772"/>
                <a:gd name="connsiteY46" fmla="*/ 1741968 h 1893425"/>
                <a:gd name="connsiteX47" fmla="*/ 857645 w 1059772"/>
                <a:gd name="connsiteY47" fmla="*/ 1740664 h 1893425"/>
                <a:gd name="connsiteX48" fmla="*/ 800804 w 1059772"/>
                <a:gd name="connsiteY48" fmla="*/ 1729790 h 1893425"/>
                <a:gd name="connsiteX49" fmla="*/ 449600 w 1059772"/>
                <a:gd name="connsiteY49" fmla="*/ 1531492 h 1893425"/>
                <a:gd name="connsiteX50" fmla="*/ 432966 w 1059772"/>
                <a:gd name="connsiteY50" fmla="*/ 1512802 h 1893425"/>
                <a:gd name="connsiteX51" fmla="*/ 442381 w 1059772"/>
                <a:gd name="connsiteY51" fmla="*/ 1527765 h 1893425"/>
                <a:gd name="connsiteX52" fmla="*/ 634655 w 1059772"/>
                <a:gd name="connsiteY52" fmla="*/ 1699959 h 1893425"/>
                <a:gd name="connsiteX53" fmla="*/ 671306 w 1059772"/>
                <a:gd name="connsiteY53" fmla="*/ 1717513 h 1893425"/>
                <a:gd name="connsiteX54" fmla="*/ 680029 w 1059772"/>
                <a:gd name="connsiteY54" fmla="*/ 1720320 h 1893425"/>
                <a:gd name="connsiteX55" fmla="*/ 733112 w 1059772"/>
                <a:gd name="connsiteY55" fmla="*/ 1803332 h 1893425"/>
                <a:gd name="connsiteX56" fmla="*/ 646199 w 1059772"/>
                <a:gd name="connsiteY56" fmla="*/ 1893425 h 1893425"/>
                <a:gd name="connsiteX57" fmla="*/ 612368 w 1059772"/>
                <a:gd name="connsiteY57" fmla="*/ 1886345 h 1893425"/>
                <a:gd name="connsiteX58" fmla="*/ 608168 w 1059772"/>
                <a:gd name="connsiteY58" fmla="*/ 1883982 h 1893425"/>
                <a:gd name="connsiteX59" fmla="*/ 550918 w 1059772"/>
                <a:gd name="connsiteY59" fmla="*/ 1856561 h 1893425"/>
                <a:gd name="connsiteX60" fmla="*/ 272929 w 1059772"/>
                <a:gd name="connsiteY60" fmla="*/ 1592430 h 1893425"/>
                <a:gd name="connsiteX61" fmla="*/ 263877 w 1059772"/>
                <a:gd name="connsiteY61" fmla="*/ 1575785 h 1893425"/>
                <a:gd name="connsiteX62" fmla="*/ 260179 w 1059772"/>
                <a:gd name="connsiteY62" fmla="*/ 1574049 h 1893425"/>
                <a:gd name="connsiteX63" fmla="*/ 265380 w 1059772"/>
                <a:gd name="connsiteY63" fmla="*/ 1591003 h 1893425"/>
                <a:gd name="connsiteX64" fmla="*/ 294131 w 1059772"/>
                <a:gd name="connsiteY64" fmla="*/ 1659624 h 1893425"/>
                <a:gd name="connsiteX65" fmla="*/ 310035 w 1059772"/>
                <a:gd name="connsiteY65" fmla="*/ 1688832 h 1893425"/>
                <a:gd name="connsiteX66" fmla="*/ 312317 w 1059772"/>
                <a:gd name="connsiteY66" fmla="*/ 1692005 h 1893425"/>
                <a:gd name="connsiteX67" fmla="*/ 323049 w 1059772"/>
                <a:gd name="connsiteY67" fmla="*/ 1722973 h 1893425"/>
                <a:gd name="connsiteX68" fmla="*/ 255745 w 1059772"/>
                <a:gd name="connsiteY68" fmla="*/ 1816019 h 1893425"/>
                <a:gd name="connsiteX69" fmla="*/ 231749 w 1059772"/>
                <a:gd name="connsiteY69" fmla="*/ 1815678 h 1893425"/>
                <a:gd name="connsiteX0" fmla="*/ 231749 w 1059772"/>
                <a:gd name="connsiteY0" fmla="*/ 1818134 h 1895881"/>
                <a:gd name="connsiteX1" fmla="*/ 175907 w 1059772"/>
                <a:gd name="connsiteY1" fmla="*/ 1778842 h 1895881"/>
                <a:gd name="connsiteX2" fmla="*/ 173033 w 1059772"/>
                <a:gd name="connsiteY2" fmla="*/ 1772610 h 1895881"/>
                <a:gd name="connsiteX3" fmla="*/ 151573 w 1059772"/>
                <a:gd name="connsiteY3" fmla="*/ 1733197 h 1895881"/>
                <a:gd name="connsiteX4" fmla="*/ 75653 w 1059772"/>
                <a:gd name="connsiteY4" fmla="*/ 1414436 h 1895881"/>
                <a:gd name="connsiteX5" fmla="*/ 76737 w 1059772"/>
                <a:gd name="connsiteY5" fmla="*/ 1374969 h 1895881"/>
                <a:gd name="connsiteX6" fmla="*/ 64179 w 1059772"/>
                <a:gd name="connsiteY6" fmla="*/ 1349877 h 1895881"/>
                <a:gd name="connsiteX7" fmla="*/ 24807 w 1059772"/>
                <a:gd name="connsiteY7" fmla="*/ 1238853 h 1895881"/>
                <a:gd name="connsiteX8" fmla="*/ 25270 w 1059772"/>
                <a:gd name="connsiteY8" fmla="*/ 896054 h 1895881"/>
                <a:gd name="connsiteX9" fmla="*/ 34629 w 1059772"/>
                <a:gd name="connsiteY9" fmla="*/ 873322 h 1895881"/>
                <a:gd name="connsiteX10" fmla="*/ 116198 w 1059772"/>
                <a:gd name="connsiteY10" fmla="*/ 18452 h 1895881"/>
                <a:gd name="connsiteX11" fmla="*/ 518525 w 1059772"/>
                <a:gd name="connsiteY11" fmla="*/ 190324 h 1895881"/>
                <a:gd name="connsiteX12" fmla="*/ 377203 w 1059772"/>
                <a:gd name="connsiteY12" fmla="*/ 776654 h 1895881"/>
                <a:gd name="connsiteX13" fmla="*/ 391936 w 1059772"/>
                <a:gd name="connsiteY13" fmla="*/ 778228 h 1895881"/>
                <a:gd name="connsiteX14" fmla="*/ 557350 w 1059772"/>
                <a:gd name="connsiteY14" fmla="*/ 841922 h 1895881"/>
                <a:gd name="connsiteX15" fmla="*/ 560026 w 1059772"/>
                <a:gd name="connsiteY15" fmla="*/ 843738 h 1895881"/>
                <a:gd name="connsiteX16" fmla="*/ 562800 w 1059772"/>
                <a:gd name="connsiteY16" fmla="*/ 843009 h 1895881"/>
                <a:gd name="connsiteX17" fmla="*/ 855642 w 1059772"/>
                <a:gd name="connsiteY17" fmla="*/ 853602 h 1895881"/>
                <a:gd name="connsiteX18" fmla="*/ 855383 w 1059772"/>
                <a:gd name="connsiteY18" fmla="*/ 854502 h 1895881"/>
                <a:gd name="connsiteX19" fmla="*/ 865821 w 1059772"/>
                <a:gd name="connsiteY19" fmla="*/ 857430 h 1895881"/>
                <a:gd name="connsiteX20" fmla="*/ 884762 w 1059772"/>
                <a:gd name="connsiteY20" fmla="*/ 867145 h 1895881"/>
                <a:gd name="connsiteX21" fmla="*/ 915874 w 1059772"/>
                <a:gd name="connsiteY21" fmla="*/ 1012487 h 1895881"/>
                <a:gd name="connsiteX22" fmla="*/ 809366 w 1059772"/>
                <a:gd name="connsiteY22" fmla="*/ 1058914 h 1895881"/>
                <a:gd name="connsiteX23" fmla="*/ 797403 w 1059772"/>
                <a:gd name="connsiteY23" fmla="*/ 1055559 h 1895881"/>
                <a:gd name="connsiteX24" fmla="*/ 797313 w 1059772"/>
                <a:gd name="connsiteY24" fmla="*/ 1055868 h 1895881"/>
                <a:gd name="connsiteX25" fmla="*/ 538290 w 1059772"/>
                <a:gd name="connsiteY25" fmla="*/ 1069929 h 1895881"/>
                <a:gd name="connsiteX26" fmla="*/ 520853 w 1059772"/>
                <a:gd name="connsiteY26" fmla="*/ 1078251 h 1895881"/>
                <a:gd name="connsiteX27" fmla="*/ 532491 w 1059772"/>
                <a:gd name="connsiteY27" fmla="*/ 1101533 h 1895881"/>
                <a:gd name="connsiteX28" fmla="*/ 918445 w 1059772"/>
                <a:gd name="connsiteY28" fmla="*/ 1323980 h 1895881"/>
                <a:gd name="connsiteX29" fmla="*/ 952321 w 1059772"/>
                <a:gd name="connsiteY29" fmla="*/ 1321793 h 1895881"/>
                <a:gd name="connsiteX30" fmla="*/ 957900 w 1059772"/>
                <a:gd name="connsiteY30" fmla="*/ 1320589 h 1895881"/>
                <a:gd name="connsiteX31" fmla="*/ 976238 w 1059772"/>
                <a:gd name="connsiteY31" fmla="*/ 1320269 h 1895881"/>
                <a:gd name="connsiteX32" fmla="*/ 1059495 w 1059772"/>
                <a:gd name="connsiteY32" fmla="*/ 1415085 h 1895881"/>
                <a:gd name="connsiteX33" fmla="*/ 980528 w 1059772"/>
                <a:gd name="connsiteY33" fmla="*/ 1495099 h 1895881"/>
                <a:gd name="connsiteX34" fmla="*/ 974021 w 1059772"/>
                <a:gd name="connsiteY34" fmla="*/ 1495213 h 1895881"/>
                <a:gd name="connsiteX35" fmla="*/ 974030 w 1059772"/>
                <a:gd name="connsiteY35" fmla="*/ 1495299 h 1895881"/>
                <a:gd name="connsiteX36" fmla="*/ 922140 w 1059772"/>
                <a:gd name="connsiteY36" fmla="*/ 1498649 h 1895881"/>
                <a:gd name="connsiteX37" fmla="*/ 870840 w 1059772"/>
                <a:gd name="connsiteY37" fmla="*/ 1497585 h 1895881"/>
                <a:gd name="connsiteX38" fmla="*/ 620068 w 1059772"/>
                <a:gd name="connsiteY38" fmla="*/ 1425133 h 1895881"/>
                <a:gd name="connsiteX39" fmla="*/ 589927 w 1059772"/>
                <a:gd name="connsiteY39" fmla="*/ 1406555 h 1895881"/>
                <a:gd name="connsiteX40" fmla="*/ 616709 w 1059772"/>
                <a:gd name="connsiteY40" fmla="*/ 1431748 h 1895881"/>
                <a:gd name="connsiteX41" fmla="*/ 887630 w 1059772"/>
                <a:gd name="connsiteY41" fmla="*/ 1556429 h 1895881"/>
                <a:gd name="connsiteX42" fmla="*/ 887524 w 1059772"/>
                <a:gd name="connsiteY42" fmla="*/ 1557144 h 1895881"/>
                <a:gd name="connsiteX43" fmla="*/ 901527 w 1059772"/>
                <a:gd name="connsiteY43" fmla="*/ 1558509 h 1895881"/>
                <a:gd name="connsiteX44" fmla="*/ 979852 w 1059772"/>
                <a:gd name="connsiteY44" fmla="*/ 1651467 h 1895881"/>
                <a:gd name="connsiteX45" fmla="*/ 881757 w 1059772"/>
                <a:gd name="connsiteY45" fmla="*/ 1746351 h 1895881"/>
                <a:gd name="connsiteX46" fmla="*/ 861988 w 1059772"/>
                <a:gd name="connsiteY46" fmla="*/ 1744424 h 1895881"/>
                <a:gd name="connsiteX47" fmla="*/ 857645 w 1059772"/>
                <a:gd name="connsiteY47" fmla="*/ 1743120 h 1895881"/>
                <a:gd name="connsiteX48" fmla="*/ 800804 w 1059772"/>
                <a:gd name="connsiteY48" fmla="*/ 1732246 h 1895881"/>
                <a:gd name="connsiteX49" fmla="*/ 449600 w 1059772"/>
                <a:gd name="connsiteY49" fmla="*/ 1533948 h 1895881"/>
                <a:gd name="connsiteX50" fmla="*/ 432966 w 1059772"/>
                <a:gd name="connsiteY50" fmla="*/ 1515258 h 1895881"/>
                <a:gd name="connsiteX51" fmla="*/ 442381 w 1059772"/>
                <a:gd name="connsiteY51" fmla="*/ 1530221 h 1895881"/>
                <a:gd name="connsiteX52" fmla="*/ 634655 w 1059772"/>
                <a:gd name="connsiteY52" fmla="*/ 1702415 h 1895881"/>
                <a:gd name="connsiteX53" fmla="*/ 671306 w 1059772"/>
                <a:gd name="connsiteY53" fmla="*/ 1719969 h 1895881"/>
                <a:gd name="connsiteX54" fmla="*/ 680029 w 1059772"/>
                <a:gd name="connsiteY54" fmla="*/ 1722776 h 1895881"/>
                <a:gd name="connsiteX55" fmla="*/ 733112 w 1059772"/>
                <a:gd name="connsiteY55" fmla="*/ 1805788 h 1895881"/>
                <a:gd name="connsiteX56" fmla="*/ 646199 w 1059772"/>
                <a:gd name="connsiteY56" fmla="*/ 1895881 h 1895881"/>
                <a:gd name="connsiteX57" fmla="*/ 612368 w 1059772"/>
                <a:gd name="connsiteY57" fmla="*/ 1888801 h 1895881"/>
                <a:gd name="connsiteX58" fmla="*/ 608168 w 1059772"/>
                <a:gd name="connsiteY58" fmla="*/ 1886438 h 1895881"/>
                <a:gd name="connsiteX59" fmla="*/ 550918 w 1059772"/>
                <a:gd name="connsiteY59" fmla="*/ 1859017 h 1895881"/>
                <a:gd name="connsiteX60" fmla="*/ 272929 w 1059772"/>
                <a:gd name="connsiteY60" fmla="*/ 1594886 h 1895881"/>
                <a:gd name="connsiteX61" fmla="*/ 263877 w 1059772"/>
                <a:gd name="connsiteY61" fmla="*/ 1578241 h 1895881"/>
                <a:gd name="connsiteX62" fmla="*/ 260179 w 1059772"/>
                <a:gd name="connsiteY62" fmla="*/ 1576505 h 1895881"/>
                <a:gd name="connsiteX63" fmla="*/ 265380 w 1059772"/>
                <a:gd name="connsiteY63" fmla="*/ 1593459 h 1895881"/>
                <a:gd name="connsiteX64" fmla="*/ 294131 w 1059772"/>
                <a:gd name="connsiteY64" fmla="*/ 1662080 h 1895881"/>
                <a:gd name="connsiteX65" fmla="*/ 310035 w 1059772"/>
                <a:gd name="connsiteY65" fmla="*/ 1691288 h 1895881"/>
                <a:gd name="connsiteX66" fmla="*/ 312317 w 1059772"/>
                <a:gd name="connsiteY66" fmla="*/ 1694461 h 1895881"/>
                <a:gd name="connsiteX67" fmla="*/ 323049 w 1059772"/>
                <a:gd name="connsiteY67" fmla="*/ 1725429 h 1895881"/>
                <a:gd name="connsiteX68" fmla="*/ 255745 w 1059772"/>
                <a:gd name="connsiteY68" fmla="*/ 1818475 h 1895881"/>
                <a:gd name="connsiteX69" fmla="*/ 231749 w 1059772"/>
                <a:gd name="connsiteY69" fmla="*/ 1818134 h 1895881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518525 w 1059772"/>
                <a:gd name="connsiteY11" fmla="*/ 171872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380617 w 1059772"/>
                <a:gd name="connsiteY11" fmla="*/ 63422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51393 w 1059772"/>
                <a:gd name="connsiteY11" fmla="*/ 127463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51393 w 1059772"/>
                <a:gd name="connsiteY11" fmla="*/ 127463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35536 w 1059772"/>
                <a:gd name="connsiteY11" fmla="*/ 212524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44492 w 1059772"/>
                <a:gd name="connsiteY11" fmla="*/ 206611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54091 w 1059772"/>
                <a:gd name="connsiteY11" fmla="*/ 189985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801439 h 1879186"/>
                <a:gd name="connsiteX1" fmla="*/ 175907 w 1059772"/>
                <a:gd name="connsiteY1" fmla="*/ 1762147 h 1879186"/>
                <a:gd name="connsiteX2" fmla="*/ 173033 w 1059772"/>
                <a:gd name="connsiteY2" fmla="*/ 1755915 h 1879186"/>
                <a:gd name="connsiteX3" fmla="*/ 151573 w 1059772"/>
                <a:gd name="connsiteY3" fmla="*/ 1716502 h 1879186"/>
                <a:gd name="connsiteX4" fmla="*/ 75653 w 1059772"/>
                <a:gd name="connsiteY4" fmla="*/ 1397741 h 1879186"/>
                <a:gd name="connsiteX5" fmla="*/ 76737 w 1059772"/>
                <a:gd name="connsiteY5" fmla="*/ 1358274 h 1879186"/>
                <a:gd name="connsiteX6" fmla="*/ 64179 w 1059772"/>
                <a:gd name="connsiteY6" fmla="*/ 1333182 h 1879186"/>
                <a:gd name="connsiteX7" fmla="*/ 24807 w 1059772"/>
                <a:gd name="connsiteY7" fmla="*/ 1222158 h 1879186"/>
                <a:gd name="connsiteX8" fmla="*/ 25270 w 1059772"/>
                <a:gd name="connsiteY8" fmla="*/ 879359 h 1879186"/>
                <a:gd name="connsiteX9" fmla="*/ 34629 w 1059772"/>
                <a:gd name="connsiteY9" fmla="*/ 856627 h 1879186"/>
                <a:gd name="connsiteX10" fmla="*/ 122754 w 1059772"/>
                <a:gd name="connsiteY10" fmla="*/ 0 h 1879186"/>
                <a:gd name="connsiteX11" fmla="*/ 454091 w 1059772"/>
                <a:gd name="connsiteY11" fmla="*/ 191742 h 1879186"/>
                <a:gd name="connsiteX12" fmla="*/ 377203 w 1059772"/>
                <a:gd name="connsiteY12" fmla="*/ 759959 h 1879186"/>
                <a:gd name="connsiteX13" fmla="*/ 391936 w 1059772"/>
                <a:gd name="connsiteY13" fmla="*/ 761533 h 1879186"/>
                <a:gd name="connsiteX14" fmla="*/ 557350 w 1059772"/>
                <a:gd name="connsiteY14" fmla="*/ 825227 h 1879186"/>
                <a:gd name="connsiteX15" fmla="*/ 560026 w 1059772"/>
                <a:gd name="connsiteY15" fmla="*/ 827043 h 1879186"/>
                <a:gd name="connsiteX16" fmla="*/ 562800 w 1059772"/>
                <a:gd name="connsiteY16" fmla="*/ 826314 h 1879186"/>
                <a:gd name="connsiteX17" fmla="*/ 855642 w 1059772"/>
                <a:gd name="connsiteY17" fmla="*/ 836907 h 1879186"/>
                <a:gd name="connsiteX18" fmla="*/ 855383 w 1059772"/>
                <a:gd name="connsiteY18" fmla="*/ 837807 h 1879186"/>
                <a:gd name="connsiteX19" fmla="*/ 865821 w 1059772"/>
                <a:gd name="connsiteY19" fmla="*/ 840735 h 1879186"/>
                <a:gd name="connsiteX20" fmla="*/ 884762 w 1059772"/>
                <a:gd name="connsiteY20" fmla="*/ 850450 h 1879186"/>
                <a:gd name="connsiteX21" fmla="*/ 915874 w 1059772"/>
                <a:gd name="connsiteY21" fmla="*/ 995792 h 1879186"/>
                <a:gd name="connsiteX22" fmla="*/ 809366 w 1059772"/>
                <a:gd name="connsiteY22" fmla="*/ 1042219 h 1879186"/>
                <a:gd name="connsiteX23" fmla="*/ 797403 w 1059772"/>
                <a:gd name="connsiteY23" fmla="*/ 1038864 h 1879186"/>
                <a:gd name="connsiteX24" fmla="*/ 797313 w 1059772"/>
                <a:gd name="connsiteY24" fmla="*/ 1039173 h 1879186"/>
                <a:gd name="connsiteX25" fmla="*/ 538290 w 1059772"/>
                <a:gd name="connsiteY25" fmla="*/ 1053234 h 1879186"/>
                <a:gd name="connsiteX26" fmla="*/ 520853 w 1059772"/>
                <a:gd name="connsiteY26" fmla="*/ 1061556 h 1879186"/>
                <a:gd name="connsiteX27" fmla="*/ 532491 w 1059772"/>
                <a:gd name="connsiteY27" fmla="*/ 1084838 h 1879186"/>
                <a:gd name="connsiteX28" fmla="*/ 918445 w 1059772"/>
                <a:gd name="connsiteY28" fmla="*/ 1307285 h 1879186"/>
                <a:gd name="connsiteX29" fmla="*/ 952321 w 1059772"/>
                <a:gd name="connsiteY29" fmla="*/ 1305098 h 1879186"/>
                <a:gd name="connsiteX30" fmla="*/ 957900 w 1059772"/>
                <a:gd name="connsiteY30" fmla="*/ 1303894 h 1879186"/>
                <a:gd name="connsiteX31" fmla="*/ 976238 w 1059772"/>
                <a:gd name="connsiteY31" fmla="*/ 1303574 h 1879186"/>
                <a:gd name="connsiteX32" fmla="*/ 1059495 w 1059772"/>
                <a:gd name="connsiteY32" fmla="*/ 1398390 h 1879186"/>
                <a:gd name="connsiteX33" fmla="*/ 980528 w 1059772"/>
                <a:gd name="connsiteY33" fmla="*/ 1478404 h 1879186"/>
                <a:gd name="connsiteX34" fmla="*/ 974021 w 1059772"/>
                <a:gd name="connsiteY34" fmla="*/ 1478518 h 1879186"/>
                <a:gd name="connsiteX35" fmla="*/ 974030 w 1059772"/>
                <a:gd name="connsiteY35" fmla="*/ 1478604 h 1879186"/>
                <a:gd name="connsiteX36" fmla="*/ 922140 w 1059772"/>
                <a:gd name="connsiteY36" fmla="*/ 1481954 h 1879186"/>
                <a:gd name="connsiteX37" fmla="*/ 870840 w 1059772"/>
                <a:gd name="connsiteY37" fmla="*/ 1480890 h 1879186"/>
                <a:gd name="connsiteX38" fmla="*/ 620068 w 1059772"/>
                <a:gd name="connsiteY38" fmla="*/ 1408438 h 1879186"/>
                <a:gd name="connsiteX39" fmla="*/ 589927 w 1059772"/>
                <a:gd name="connsiteY39" fmla="*/ 1389860 h 1879186"/>
                <a:gd name="connsiteX40" fmla="*/ 616709 w 1059772"/>
                <a:gd name="connsiteY40" fmla="*/ 1415053 h 1879186"/>
                <a:gd name="connsiteX41" fmla="*/ 887630 w 1059772"/>
                <a:gd name="connsiteY41" fmla="*/ 1539734 h 1879186"/>
                <a:gd name="connsiteX42" fmla="*/ 887524 w 1059772"/>
                <a:gd name="connsiteY42" fmla="*/ 1540449 h 1879186"/>
                <a:gd name="connsiteX43" fmla="*/ 901527 w 1059772"/>
                <a:gd name="connsiteY43" fmla="*/ 1541814 h 1879186"/>
                <a:gd name="connsiteX44" fmla="*/ 979852 w 1059772"/>
                <a:gd name="connsiteY44" fmla="*/ 1634772 h 1879186"/>
                <a:gd name="connsiteX45" fmla="*/ 881757 w 1059772"/>
                <a:gd name="connsiteY45" fmla="*/ 1729656 h 1879186"/>
                <a:gd name="connsiteX46" fmla="*/ 861988 w 1059772"/>
                <a:gd name="connsiteY46" fmla="*/ 1727729 h 1879186"/>
                <a:gd name="connsiteX47" fmla="*/ 857645 w 1059772"/>
                <a:gd name="connsiteY47" fmla="*/ 1726425 h 1879186"/>
                <a:gd name="connsiteX48" fmla="*/ 800804 w 1059772"/>
                <a:gd name="connsiteY48" fmla="*/ 1715551 h 1879186"/>
                <a:gd name="connsiteX49" fmla="*/ 449600 w 1059772"/>
                <a:gd name="connsiteY49" fmla="*/ 1517253 h 1879186"/>
                <a:gd name="connsiteX50" fmla="*/ 432966 w 1059772"/>
                <a:gd name="connsiteY50" fmla="*/ 1498563 h 1879186"/>
                <a:gd name="connsiteX51" fmla="*/ 442381 w 1059772"/>
                <a:gd name="connsiteY51" fmla="*/ 1513526 h 1879186"/>
                <a:gd name="connsiteX52" fmla="*/ 634655 w 1059772"/>
                <a:gd name="connsiteY52" fmla="*/ 1685720 h 1879186"/>
                <a:gd name="connsiteX53" fmla="*/ 671306 w 1059772"/>
                <a:gd name="connsiteY53" fmla="*/ 1703274 h 1879186"/>
                <a:gd name="connsiteX54" fmla="*/ 680029 w 1059772"/>
                <a:gd name="connsiteY54" fmla="*/ 1706081 h 1879186"/>
                <a:gd name="connsiteX55" fmla="*/ 733112 w 1059772"/>
                <a:gd name="connsiteY55" fmla="*/ 1789093 h 1879186"/>
                <a:gd name="connsiteX56" fmla="*/ 646199 w 1059772"/>
                <a:gd name="connsiteY56" fmla="*/ 1879186 h 1879186"/>
                <a:gd name="connsiteX57" fmla="*/ 612368 w 1059772"/>
                <a:gd name="connsiteY57" fmla="*/ 1872106 h 1879186"/>
                <a:gd name="connsiteX58" fmla="*/ 608168 w 1059772"/>
                <a:gd name="connsiteY58" fmla="*/ 1869743 h 1879186"/>
                <a:gd name="connsiteX59" fmla="*/ 550918 w 1059772"/>
                <a:gd name="connsiteY59" fmla="*/ 1842322 h 1879186"/>
                <a:gd name="connsiteX60" fmla="*/ 272929 w 1059772"/>
                <a:gd name="connsiteY60" fmla="*/ 1578191 h 1879186"/>
                <a:gd name="connsiteX61" fmla="*/ 263877 w 1059772"/>
                <a:gd name="connsiteY61" fmla="*/ 1561546 h 1879186"/>
                <a:gd name="connsiteX62" fmla="*/ 260179 w 1059772"/>
                <a:gd name="connsiteY62" fmla="*/ 1559810 h 1879186"/>
                <a:gd name="connsiteX63" fmla="*/ 265380 w 1059772"/>
                <a:gd name="connsiteY63" fmla="*/ 1576764 h 1879186"/>
                <a:gd name="connsiteX64" fmla="*/ 294131 w 1059772"/>
                <a:gd name="connsiteY64" fmla="*/ 1645385 h 1879186"/>
                <a:gd name="connsiteX65" fmla="*/ 310035 w 1059772"/>
                <a:gd name="connsiteY65" fmla="*/ 1674593 h 1879186"/>
                <a:gd name="connsiteX66" fmla="*/ 312317 w 1059772"/>
                <a:gd name="connsiteY66" fmla="*/ 1677766 h 1879186"/>
                <a:gd name="connsiteX67" fmla="*/ 323049 w 1059772"/>
                <a:gd name="connsiteY67" fmla="*/ 1708734 h 1879186"/>
                <a:gd name="connsiteX68" fmla="*/ 255745 w 1059772"/>
                <a:gd name="connsiteY68" fmla="*/ 1801780 h 1879186"/>
                <a:gd name="connsiteX69" fmla="*/ 231749 w 1059772"/>
                <a:gd name="connsiteY69" fmla="*/ 1801439 h 1879186"/>
                <a:gd name="connsiteX0" fmla="*/ 231749 w 1059772"/>
                <a:gd name="connsiteY0" fmla="*/ 1609696 h 1687443"/>
                <a:gd name="connsiteX1" fmla="*/ 175907 w 1059772"/>
                <a:gd name="connsiteY1" fmla="*/ 1570404 h 1687443"/>
                <a:gd name="connsiteX2" fmla="*/ 173033 w 1059772"/>
                <a:gd name="connsiteY2" fmla="*/ 1564172 h 1687443"/>
                <a:gd name="connsiteX3" fmla="*/ 151573 w 1059772"/>
                <a:gd name="connsiteY3" fmla="*/ 1524759 h 1687443"/>
                <a:gd name="connsiteX4" fmla="*/ 75653 w 1059772"/>
                <a:gd name="connsiteY4" fmla="*/ 1205998 h 1687443"/>
                <a:gd name="connsiteX5" fmla="*/ 76737 w 1059772"/>
                <a:gd name="connsiteY5" fmla="*/ 1166531 h 1687443"/>
                <a:gd name="connsiteX6" fmla="*/ 64179 w 1059772"/>
                <a:gd name="connsiteY6" fmla="*/ 1141439 h 1687443"/>
                <a:gd name="connsiteX7" fmla="*/ 24807 w 1059772"/>
                <a:gd name="connsiteY7" fmla="*/ 1030415 h 1687443"/>
                <a:gd name="connsiteX8" fmla="*/ 25270 w 1059772"/>
                <a:gd name="connsiteY8" fmla="*/ 687616 h 1687443"/>
                <a:gd name="connsiteX9" fmla="*/ 34629 w 1059772"/>
                <a:gd name="connsiteY9" fmla="*/ 664884 h 1687443"/>
                <a:gd name="connsiteX10" fmla="*/ 89135 w 1059772"/>
                <a:gd name="connsiteY10" fmla="*/ 232686 h 1687443"/>
                <a:gd name="connsiteX11" fmla="*/ 454091 w 1059772"/>
                <a:gd name="connsiteY11" fmla="*/ -1 h 1687443"/>
                <a:gd name="connsiteX12" fmla="*/ 377203 w 1059772"/>
                <a:gd name="connsiteY12" fmla="*/ 568216 h 1687443"/>
                <a:gd name="connsiteX13" fmla="*/ 391936 w 1059772"/>
                <a:gd name="connsiteY13" fmla="*/ 569790 h 1687443"/>
                <a:gd name="connsiteX14" fmla="*/ 557350 w 1059772"/>
                <a:gd name="connsiteY14" fmla="*/ 633484 h 1687443"/>
                <a:gd name="connsiteX15" fmla="*/ 560026 w 1059772"/>
                <a:gd name="connsiteY15" fmla="*/ 635300 h 1687443"/>
                <a:gd name="connsiteX16" fmla="*/ 562800 w 1059772"/>
                <a:gd name="connsiteY16" fmla="*/ 634571 h 1687443"/>
                <a:gd name="connsiteX17" fmla="*/ 855642 w 1059772"/>
                <a:gd name="connsiteY17" fmla="*/ 645164 h 1687443"/>
                <a:gd name="connsiteX18" fmla="*/ 855383 w 1059772"/>
                <a:gd name="connsiteY18" fmla="*/ 646064 h 1687443"/>
                <a:gd name="connsiteX19" fmla="*/ 865821 w 1059772"/>
                <a:gd name="connsiteY19" fmla="*/ 648992 h 1687443"/>
                <a:gd name="connsiteX20" fmla="*/ 884762 w 1059772"/>
                <a:gd name="connsiteY20" fmla="*/ 658707 h 1687443"/>
                <a:gd name="connsiteX21" fmla="*/ 915874 w 1059772"/>
                <a:gd name="connsiteY21" fmla="*/ 804049 h 1687443"/>
                <a:gd name="connsiteX22" fmla="*/ 809366 w 1059772"/>
                <a:gd name="connsiteY22" fmla="*/ 850476 h 1687443"/>
                <a:gd name="connsiteX23" fmla="*/ 797403 w 1059772"/>
                <a:gd name="connsiteY23" fmla="*/ 847121 h 1687443"/>
                <a:gd name="connsiteX24" fmla="*/ 797313 w 1059772"/>
                <a:gd name="connsiteY24" fmla="*/ 847430 h 1687443"/>
                <a:gd name="connsiteX25" fmla="*/ 538290 w 1059772"/>
                <a:gd name="connsiteY25" fmla="*/ 861491 h 1687443"/>
                <a:gd name="connsiteX26" fmla="*/ 520853 w 1059772"/>
                <a:gd name="connsiteY26" fmla="*/ 869813 h 1687443"/>
                <a:gd name="connsiteX27" fmla="*/ 532491 w 1059772"/>
                <a:gd name="connsiteY27" fmla="*/ 893095 h 1687443"/>
                <a:gd name="connsiteX28" fmla="*/ 918445 w 1059772"/>
                <a:gd name="connsiteY28" fmla="*/ 1115542 h 1687443"/>
                <a:gd name="connsiteX29" fmla="*/ 952321 w 1059772"/>
                <a:gd name="connsiteY29" fmla="*/ 1113355 h 1687443"/>
                <a:gd name="connsiteX30" fmla="*/ 957900 w 1059772"/>
                <a:gd name="connsiteY30" fmla="*/ 1112151 h 1687443"/>
                <a:gd name="connsiteX31" fmla="*/ 976238 w 1059772"/>
                <a:gd name="connsiteY31" fmla="*/ 1111831 h 1687443"/>
                <a:gd name="connsiteX32" fmla="*/ 1059495 w 1059772"/>
                <a:gd name="connsiteY32" fmla="*/ 1206647 h 1687443"/>
                <a:gd name="connsiteX33" fmla="*/ 980528 w 1059772"/>
                <a:gd name="connsiteY33" fmla="*/ 1286661 h 1687443"/>
                <a:gd name="connsiteX34" fmla="*/ 974021 w 1059772"/>
                <a:gd name="connsiteY34" fmla="*/ 1286775 h 1687443"/>
                <a:gd name="connsiteX35" fmla="*/ 974030 w 1059772"/>
                <a:gd name="connsiteY35" fmla="*/ 1286861 h 1687443"/>
                <a:gd name="connsiteX36" fmla="*/ 922140 w 1059772"/>
                <a:gd name="connsiteY36" fmla="*/ 1290211 h 1687443"/>
                <a:gd name="connsiteX37" fmla="*/ 870840 w 1059772"/>
                <a:gd name="connsiteY37" fmla="*/ 1289147 h 1687443"/>
                <a:gd name="connsiteX38" fmla="*/ 620068 w 1059772"/>
                <a:gd name="connsiteY38" fmla="*/ 1216695 h 1687443"/>
                <a:gd name="connsiteX39" fmla="*/ 589927 w 1059772"/>
                <a:gd name="connsiteY39" fmla="*/ 1198117 h 1687443"/>
                <a:gd name="connsiteX40" fmla="*/ 616709 w 1059772"/>
                <a:gd name="connsiteY40" fmla="*/ 1223310 h 1687443"/>
                <a:gd name="connsiteX41" fmla="*/ 887630 w 1059772"/>
                <a:gd name="connsiteY41" fmla="*/ 1347991 h 1687443"/>
                <a:gd name="connsiteX42" fmla="*/ 887524 w 1059772"/>
                <a:gd name="connsiteY42" fmla="*/ 1348706 h 1687443"/>
                <a:gd name="connsiteX43" fmla="*/ 901527 w 1059772"/>
                <a:gd name="connsiteY43" fmla="*/ 1350071 h 1687443"/>
                <a:gd name="connsiteX44" fmla="*/ 979852 w 1059772"/>
                <a:gd name="connsiteY44" fmla="*/ 1443029 h 1687443"/>
                <a:gd name="connsiteX45" fmla="*/ 881757 w 1059772"/>
                <a:gd name="connsiteY45" fmla="*/ 1537913 h 1687443"/>
                <a:gd name="connsiteX46" fmla="*/ 861988 w 1059772"/>
                <a:gd name="connsiteY46" fmla="*/ 1535986 h 1687443"/>
                <a:gd name="connsiteX47" fmla="*/ 857645 w 1059772"/>
                <a:gd name="connsiteY47" fmla="*/ 1534682 h 1687443"/>
                <a:gd name="connsiteX48" fmla="*/ 800804 w 1059772"/>
                <a:gd name="connsiteY48" fmla="*/ 1523808 h 1687443"/>
                <a:gd name="connsiteX49" fmla="*/ 449600 w 1059772"/>
                <a:gd name="connsiteY49" fmla="*/ 1325510 h 1687443"/>
                <a:gd name="connsiteX50" fmla="*/ 432966 w 1059772"/>
                <a:gd name="connsiteY50" fmla="*/ 1306820 h 1687443"/>
                <a:gd name="connsiteX51" fmla="*/ 442381 w 1059772"/>
                <a:gd name="connsiteY51" fmla="*/ 1321783 h 1687443"/>
                <a:gd name="connsiteX52" fmla="*/ 634655 w 1059772"/>
                <a:gd name="connsiteY52" fmla="*/ 1493977 h 1687443"/>
                <a:gd name="connsiteX53" fmla="*/ 671306 w 1059772"/>
                <a:gd name="connsiteY53" fmla="*/ 1511531 h 1687443"/>
                <a:gd name="connsiteX54" fmla="*/ 680029 w 1059772"/>
                <a:gd name="connsiteY54" fmla="*/ 1514338 h 1687443"/>
                <a:gd name="connsiteX55" fmla="*/ 733112 w 1059772"/>
                <a:gd name="connsiteY55" fmla="*/ 1597350 h 1687443"/>
                <a:gd name="connsiteX56" fmla="*/ 646199 w 1059772"/>
                <a:gd name="connsiteY56" fmla="*/ 1687443 h 1687443"/>
                <a:gd name="connsiteX57" fmla="*/ 612368 w 1059772"/>
                <a:gd name="connsiteY57" fmla="*/ 1680363 h 1687443"/>
                <a:gd name="connsiteX58" fmla="*/ 608168 w 1059772"/>
                <a:gd name="connsiteY58" fmla="*/ 1678000 h 1687443"/>
                <a:gd name="connsiteX59" fmla="*/ 550918 w 1059772"/>
                <a:gd name="connsiteY59" fmla="*/ 1650579 h 1687443"/>
                <a:gd name="connsiteX60" fmla="*/ 272929 w 1059772"/>
                <a:gd name="connsiteY60" fmla="*/ 1386448 h 1687443"/>
                <a:gd name="connsiteX61" fmla="*/ 263877 w 1059772"/>
                <a:gd name="connsiteY61" fmla="*/ 1369803 h 1687443"/>
                <a:gd name="connsiteX62" fmla="*/ 260179 w 1059772"/>
                <a:gd name="connsiteY62" fmla="*/ 1368067 h 1687443"/>
                <a:gd name="connsiteX63" fmla="*/ 265380 w 1059772"/>
                <a:gd name="connsiteY63" fmla="*/ 1385021 h 1687443"/>
                <a:gd name="connsiteX64" fmla="*/ 294131 w 1059772"/>
                <a:gd name="connsiteY64" fmla="*/ 1453642 h 1687443"/>
                <a:gd name="connsiteX65" fmla="*/ 310035 w 1059772"/>
                <a:gd name="connsiteY65" fmla="*/ 1482850 h 1687443"/>
                <a:gd name="connsiteX66" fmla="*/ 312317 w 1059772"/>
                <a:gd name="connsiteY66" fmla="*/ 1486023 h 1687443"/>
                <a:gd name="connsiteX67" fmla="*/ 323049 w 1059772"/>
                <a:gd name="connsiteY67" fmla="*/ 1516991 h 1687443"/>
                <a:gd name="connsiteX68" fmla="*/ 255745 w 1059772"/>
                <a:gd name="connsiteY68" fmla="*/ 1610037 h 1687443"/>
                <a:gd name="connsiteX69" fmla="*/ 231749 w 1059772"/>
                <a:gd name="connsiteY69" fmla="*/ 1609696 h 1687443"/>
                <a:gd name="connsiteX0" fmla="*/ 231749 w 1059772"/>
                <a:gd name="connsiteY0" fmla="*/ 1627868 h 1705615"/>
                <a:gd name="connsiteX1" fmla="*/ 175907 w 1059772"/>
                <a:gd name="connsiteY1" fmla="*/ 1588576 h 1705615"/>
                <a:gd name="connsiteX2" fmla="*/ 173033 w 1059772"/>
                <a:gd name="connsiteY2" fmla="*/ 1582344 h 1705615"/>
                <a:gd name="connsiteX3" fmla="*/ 151573 w 1059772"/>
                <a:gd name="connsiteY3" fmla="*/ 1542931 h 1705615"/>
                <a:gd name="connsiteX4" fmla="*/ 75653 w 1059772"/>
                <a:gd name="connsiteY4" fmla="*/ 1224170 h 1705615"/>
                <a:gd name="connsiteX5" fmla="*/ 76737 w 1059772"/>
                <a:gd name="connsiteY5" fmla="*/ 1184703 h 1705615"/>
                <a:gd name="connsiteX6" fmla="*/ 64179 w 1059772"/>
                <a:gd name="connsiteY6" fmla="*/ 1159611 h 1705615"/>
                <a:gd name="connsiteX7" fmla="*/ 24807 w 1059772"/>
                <a:gd name="connsiteY7" fmla="*/ 1048587 h 1705615"/>
                <a:gd name="connsiteX8" fmla="*/ 25270 w 1059772"/>
                <a:gd name="connsiteY8" fmla="*/ 705788 h 1705615"/>
                <a:gd name="connsiteX9" fmla="*/ 34629 w 1059772"/>
                <a:gd name="connsiteY9" fmla="*/ 683056 h 1705615"/>
                <a:gd name="connsiteX10" fmla="*/ 89135 w 1059772"/>
                <a:gd name="connsiteY10" fmla="*/ 250858 h 1705615"/>
                <a:gd name="connsiteX11" fmla="*/ 240746 w 1059772"/>
                <a:gd name="connsiteY11" fmla="*/ 1 h 1705615"/>
                <a:gd name="connsiteX12" fmla="*/ 454091 w 1059772"/>
                <a:gd name="connsiteY12" fmla="*/ 18171 h 1705615"/>
                <a:gd name="connsiteX13" fmla="*/ 377203 w 1059772"/>
                <a:gd name="connsiteY13" fmla="*/ 586388 h 1705615"/>
                <a:gd name="connsiteX14" fmla="*/ 391936 w 1059772"/>
                <a:gd name="connsiteY14" fmla="*/ 587962 h 1705615"/>
                <a:gd name="connsiteX15" fmla="*/ 557350 w 1059772"/>
                <a:gd name="connsiteY15" fmla="*/ 651656 h 1705615"/>
                <a:gd name="connsiteX16" fmla="*/ 560026 w 1059772"/>
                <a:gd name="connsiteY16" fmla="*/ 653472 h 1705615"/>
                <a:gd name="connsiteX17" fmla="*/ 562800 w 1059772"/>
                <a:gd name="connsiteY17" fmla="*/ 652743 h 1705615"/>
                <a:gd name="connsiteX18" fmla="*/ 855642 w 1059772"/>
                <a:gd name="connsiteY18" fmla="*/ 663336 h 1705615"/>
                <a:gd name="connsiteX19" fmla="*/ 855383 w 1059772"/>
                <a:gd name="connsiteY19" fmla="*/ 664236 h 1705615"/>
                <a:gd name="connsiteX20" fmla="*/ 865821 w 1059772"/>
                <a:gd name="connsiteY20" fmla="*/ 667164 h 1705615"/>
                <a:gd name="connsiteX21" fmla="*/ 884762 w 1059772"/>
                <a:gd name="connsiteY21" fmla="*/ 676879 h 1705615"/>
                <a:gd name="connsiteX22" fmla="*/ 915874 w 1059772"/>
                <a:gd name="connsiteY22" fmla="*/ 822221 h 1705615"/>
                <a:gd name="connsiteX23" fmla="*/ 809366 w 1059772"/>
                <a:gd name="connsiteY23" fmla="*/ 868648 h 1705615"/>
                <a:gd name="connsiteX24" fmla="*/ 797403 w 1059772"/>
                <a:gd name="connsiteY24" fmla="*/ 865293 h 1705615"/>
                <a:gd name="connsiteX25" fmla="*/ 797313 w 1059772"/>
                <a:gd name="connsiteY25" fmla="*/ 865602 h 1705615"/>
                <a:gd name="connsiteX26" fmla="*/ 538290 w 1059772"/>
                <a:gd name="connsiteY26" fmla="*/ 879663 h 1705615"/>
                <a:gd name="connsiteX27" fmla="*/ 520853 w 1059772"/>
                <a:gd name="connsiteY27" fmla="*/ 887985 h 1705615"/>
                <a:gd name="connsiteX28" fmla="*/ 532491 w 1059772"/>
                <a:gd name="connsiteY28" fmla="*/ 911267 h 1705615"/>
                <a:gd name="connsiteX29" fmla="*/ 918445 w 1059772"/>
                <a:gd name="connsiteY29" fmla="*/ 1133714 h 1705615"/>
                <a:gd name="connsiteX30" fmla="*/ 952321 w 1059772"/>
                <a:gd name="connsiteY30" fmla="*/ 1131527 h 1705615"/>
                <a:gd name="connsiteX31" fmla="*/ 957900 w 1059772"/>
                <a:gd name="connsiteY31" fmla="*/ 1130323 h 1705615"/>
                <a:gd name="connsiteX32" fmla="*/ 976238 w 1059772"/>
                <a:gd name="connsiteY32" fmla="*/ 1130003 h 1705615"/>
                <a:gd name="connsiteX33" fmla="*/ 1059495 w 1059772"/>
                <a:gd name="connsiteY33" fmla="*/ 1224819 h 1705615"/>
                <a:gd name="connsiteX34" fmla="*/ 980528 w 1059772"/>
                <a:gd name="connsiteY34" fmla="*/ 1304833 h 1705615"/>
                <a:gd name="connsiteX35" fmla="*/ 974021 w 1059772"/>
                <a:gd name="connsiteY35" fmla="*/ 1304947 h 1705615"/>
                <a:gd name="connsiteX36" fmla="*/ 974030 w 1059772"/>
                <a:gd name="connsiteY36" fmla="*/ 1305033 h 1705615"/>
                <a:gd name="connsiteX37" fmla="*/ 922140 w 1059772"/>
                <a:gd name="connsiteY37" fmla="*/ 1308383 h 1705615"/>
                <a:gd name="connsiteX38" fmla="*/ 870840 w 1059772"/>
                <a:gd name="connsiteY38" fmla="*/ 1307319 h 1705615"/>
                <a:gd name="connsiteX39" fmla="*/ 620068 w 1059772"/>
                <a:gd name="connsiteY39" fmla="*/ 1234867 h 1705615"/>
                <a:gd name="connsiteX40" fmla="*/ 589927 w 1059772"/>
                <a:gd name="connsiteY40" fmla="*/ 1216289 h 1705615"/>
                <a:gd name="connsiteX41" fmla="*/ 616709 w 1059772"/>
                <a:gd name="connsiteY41" fmla="*/ 1241482 h 1705615"/>
                <a:gd name="connsiteX42" fmla="*/ 887630 w 1059772"/>
                <a:gd name="connsiteY42" fmla="*/ 1366163 h 1705615"/>
                <a:gd name="connsiteX43" fmla="*/ 887524 w 1059772"/>
                <a:gd name="connsiteY43" fmla="*/ 1366878 h 1705615"/>
                <a:gd name="connsiteX44" fmla="*/ 901527 w 1059772"/>
                <a:gd name="connsiteY44" fmla="*/ 1368243 h 1705615"/>
                <a:gd name="connsiteX45" fmla="*/ 979852 w 1059772"/>
                <a:gd name="connsiteY45" fmla="*/ 1461201 h 1705615"/>
                <a:gd name="connsiteX46" fmla="*/ 881757 w 1059772"/>
                <a:gd name="connsiteY46" fmla="*/ 1556085 h 1705615"/>
                <a:gd name="connsiteX47" fmla="*/ 861988 w 1059772"/>
                <a:gd name="connsiteY47" fmla="*/ 1554158 h 1705615"/>
                <a:gd name="connsiteX48" fmla="*/ 857645 w 1059772"/>
                <a:gd name="connsiteY48" fmla="*/ 1552854 h 1705615"/>
                <a:gd name="connsiteX49" fmla="*/ 800804 w 1059772"/>
                <a:gd name="connsiteY49" fmla="*/ 1541980 h 1705615"/>
                <a:gd name="connsiteX50" fmla="*/ 449600 w 1059772"/>
                <a:gd name="connsiteY50" fmla="*/ 1343682 h 1705615"/>
                <a:gd name="connsiteX51" fmla="*/ 432966 w 1059772"/>
                <a:gd name="connsiteY51" fmla="*/ 1324992 h 1705615"/>
                <a:gd name="connsiteX52" fmla="*/ 442381 w 1059772"/>
                <a:gd name="connsiteY52" fmla="*/ 1339955 h 1705615"/>
                <a:gd name="connsiteX53" fmla="*/ 634655 w 1059772"/>
                <a:gd name="connsiteY53" fmla="*/ 1512149 h 1705615"/>
                <a:gd name="connsiteX54" fmla="*/ 671306 w 1059772"/>
                <a:gd name="connsiteY54" fmla="*/ 1529703 h 1705615"/>
                <a:gd name="connsiteX55" fmla="*/ 680029 w 1059772"/>
                <a:gd name="connsiteY55" fmla="*/ 1532510 h 1705615"/>
                <a:gd name="connsiteX56" fmla="*/ 733112 w 1059772"/>
                <a:gd name="connsiteY56" fmla="*/ 1615522 h 1705615"/>
                <a:gd name="connsiteX57" fmla="*/ 646199 w 1059772"/>
                <a:gd name="connsiteY57" fmla="*/ 1705615 h 1705615"/>
                <a:gd name="connsiteX58" fmla="*/ 612368 w 1059772"/>
                <a:gd name="connsiteY58" fmla="*/ 1698535 h 1705615"/>
                <a:gd name="connsiteX59" fmla="*/ 608168 w 1059772"/>
                <a:gd name="connsiteY59" fmla="*/ 1696172 h 1705615"/>
                <a:gd name="connsiteX60" fmla="*/ 550918 w 1059772"/>
                <a:gd name="connsiteY60" fmla="*/ 1668751 h 1705615"/>
                <a:gd name="connsiteX61" fmla="*/ 272929 w 1059772"/>
                <a:gd name="connsiteY61" fmla="*/ 1404620 h 1705615"/>
                <a:gd name="connsiteX62" fmla="*/ 263877 w 1059772"/>
                <a:gd name="connsiteY62" fmla="*/ 1387975 h 1705615"/>
                <a:gd name="connsiteX63" fmla="*/ 260179 w 1059772"/>
                <a:gd name="connsiteY63" fmla="*/ 1386239 h 1705615"/>
                <a:gd name="connsiteX64" fmla="*/ 265380 w 1059772"/>
                <a:gd name="connsiteY64" fmla="*/ 1403193 h 1705615"/>
                <a:gd name="connsiteX65" fmla="*/ 294131 w 1059772"/>
                <a:gd name="connsiteY65" fmla="*/ 1471814 h 1705615"/>
                <a:gd name="connsiteX66" fmla="*/ 310035 w 1059772"/>
                <a:gd name="connsiteY66" fmla="*/ 1501022 h 1705615"/>
                <a:gd name="connsiteX67" fmla="*/ 312317 w 1059772"/>
                <a:gd name="connsiteY67" fmla="*/ 1504195 h 1705615"/>
                <a:gd name="connsiteX68" fmla="*/ 323049 w 1059772"/>
                <a:gd name="connsiteY68" fmla="*/ 1535163 h 1705615"/>
                <a:gd name="connsiteX69" fmla="*/ 255745 w 1059772"/>
                <a:gd name="connsiteY69" fmla="*/ 1628209 h 1705615"/>
                <a:gd name="connsiteX70" fmla="*/ 231749 w 1059772"/>
                <a:gd name="connsiteY70" fmla="*/ 1627868 h 1705615"/>
                <a:gd name="connsiteX0" fmla="*/ 240746 w 1059772"/>
                <a:gd name="connsiteY0" fmla="*/ -1 h 1705613"/>
                <a:gd name="connsiteX1" fmla="*/ 454091 w 1059772"/>
                <a:gd name="connsiteY1" fmla="*/ 18169 h 1705613"/>
                <a:gd name="connsiteX2" fmla="*/ 377203 w 1059772"/>
                <a:gd name="connsiteY2" fmla="*/ 586386 h 1705613"/>
                <a:gd name="connsiteX3" fmla="*/ 391936 w 1059772"/>
                <a:gd name="connsiteY3" fmla="*/ 587960 h 1705613"/>
                <a:gd name="connsiteX4" fmla="*/ 557350 w 1059772"/>
                <a:gd name="connsiteY4" fmla="*/ 651654 h 1705613"/>
                <a:gd name="connsiteX5" fmla="*/ 560026 w 1059772"/>
                <a:gd name="connsiteY5" fmla="*/ 653470 h 1705613"/>
                <a:gd name="connsiteX6" fmla="*/ 562800 w 1059772"/>
                <a:gd name="connsiteY6" fmla="*/ 652741 h 1705613"/>
                <a:gd name="connsiteX7" fmla="*/ 855642 w 1059772"/>
                <a:gd name="connsiteY7" fmla="*/ 663334 h 1705613"/>
                <a:gd name="connsiteX8" fmla="*/ 855383 w 1059772"/>
                <a:gd name="connsiteY8" fmla="*/ 664234 h 1705613"/>
                <a:gd name="connsiteX9" fmla="*/ 865821 w 1059772"/>
                <a:gd name="connsiteY9" fmla="*/ 667162 h 1705613"/>
                <a:gd name="connsiteX10" fmla="*/ 884762 w 1059772"/>
                <a:gd name="connsiteY10" fmla="*/ 676877 h 1705613"/>
                <a:gd name="connsiteX11" fmla="*/ 915874 w 1059772"/>
                <a:gd name="connsiteY11" fmla="*/ 822219 h 1705613"/>
                <a:gd name="connsiteX12" fmla="*/ 809366 w 1059772"/>
                <a:gd name="connsiteY12" fmla="*/ 868646 h 1705613"/>
                <a:gd name="connsiteX13" fmla="*/ 797403 w 1059772"/>
                <a:gd name="connsiteY13" fmla="*/ 865291 h 1705613"/>
                <a:gd name="connsiteX14" fmla="*/ 797313 w 1059772"/>
                <a:gd name="connsiteY14" fmla="*/ 865600 h 1705613"/>
                <a:gd name="connsiteX15" fmla="*/ 538290 w 1059772"/>
                <a:gd name="connsiteY15" fmla="*/ 879661 h 1705613"/>
                <a:gd name="connsiteX16" fmla="*/ 520853 w 1059772"/>
                <a:gd name="connsiteY16" fmla="*/ 887983 h 1705613"/>
                <a:gd name="connsiteX17" fmla="*/ 532491 w 1059772"/>
                <a:gd name="connsiteY17" fmla="*/ 911265 h 1705613"/>
                <a:gd name="connsiteX18" fmla="*/ 918445 w 1059772"/>
                <a:gd name="connsiteY18" fmla="*/ 1133712 h 1705613"/>
                <a:gd name="connsiteX19" fmla="*/ 952321 w 1059772"/>
                <a:gd name="connsiteY19" fmla="*/ 1131525 h 1705613"/>
                <a:gd name="connsiteX20" fmla="*/ 957900 w 1059772"/>
                <a:gd name="connsiteY20" fmla="*/ 1130321 h 1705613"/>
                <a:gd name="connsiteX21" fmla="*/ 976238 w 1059772"/>
                <a:gd name="connsiteY21" fmla="*/ 1130001 h 1705613"/>
                <a:gd name="connsiteX22" fmla="*/ 1059495 w 1059772"/>
                <a:gd name="connsiteY22" fmla="*/ 1224817 h 1705613"/>
                <a:gd name="connsiteX23" fmla="*/ 980528 w 1059772"/>
                <a:gd name="connsiteY23" fmla="*/ 1304831 h 1705613"/>
                <a:gd name="connsiteX24" fmla="*/ 974021 w 1059772"/>
                <a:gd name="connsiteY24" fmla="*/ 1304945 h 1705613"/>
                <a:gd name="connsiteX25" fmla="*/ 974030 w 1059772"/>
                <a:gd name="connsiteY25" fmla="*/ 1305031 h 1705613"/>
                <a:gd name="connsiteX26" fmla="*/ 922140 w 1059772"/>
                <a:gd name="connsiteY26" fmla="*/ 1308381 h 1705613"/>
                <a:gd name="connsiteX27" fmla="*/ 870840 w 1059772"/>
                <a:gd name="connsiteY27" fmla="*/ 1307317 h 1705613"/>
                <a:gd name="connsiteX28" fmla="*/ 620068 w 1059772"/>
                <a:gd name="connsiteY28" fmla="*/ 1234865 h 1705613"/>
                <a:gd name="connsiteX29" fmla="*/ 589927 w 1059772"/>
                <a:gd name="connsiteY29" fmla="*/ 1216287 h 1705613"/>
                <a:gd name="connsiteX30" fmla="*/ 616709 w 1059772"/>
                <a:gd name="connsiteY30" fmla="*/ 1241480 h 1705613"/>
                <a:gd name="connsiteX31" fmla="*/ 887630 w 1059772"/>
                <a:gd name="connsiteY31" fmla="*/ 1366161 h 1705613"/>
                <a:gd name="connsiteX32" fmla="*/ 887524 w 1059772"/>
                <a:gd name="connsiteY32" fmla="*/ 1366876 h 1705613"/>
                <a:gd name="connsiteX33" fmla="*/ 901527 w 1059772"/>
                <a:gd name="connsiteY33" fmla="*/ 1368241 h 1705613"/>
                <a:gd name="connsiteX34" fmla="*/ 979852 w 1059772"/>
                <a:gd name="connsiteY34" fmla="*/ 1461199 h 1705613"/>
                <a:gd name="connsiteX35" fmla="*/ 881757 w 1059772"/>
                <a:gd name="connsiteY35" fmla="*/ 1556083 h 1705613"/>
                <a:gd name="connsiteX36" fmla="*/ 861988 w 1059772"/>
                <a:gd name="connsiteY36" fmla="*/ 1554156 h 1705613"/>
                <a:gd name="connsiteX37" fmla="*/ 857645 w 1059772"/>
                <a:gd name="connsiteY37" fmla="*/ 1552852 h 1705613"/>
                <a:gd name="connsiteX38" fmla="*/ 800804 w 1059772"/>
                <a:gd name="connsiteY38" fmla="*/ 1541978 h 1705613"/>
                <a:gd name="connsiteX39" fmla="*/ 449600 w 1059772"/>
                <a:gd name="connsiteY39" fmla="*/ 1343680 h 1705613"/>
                <a:gd name="connsiteX40" fmla="*/ 432966 w 1059772"/>
                <a:gd name="connsiteY40" fmla="*/ 1324990 h 1705613"/>
                <a:gd name="connsiteX41" fmla="*/ 442381 w 1059772"/>
                <a:gd name="connsiteY41" fmla="*/ 1339953 h 1705613"/>
                <a:gd name="connsiteX42" fmla="*/ 634655 w 1059772"/>
                <a:gd name="connsiteY42" fmla="*/ 1512147 h 1705613"/>
                <a:gd name="connsiteX43" fmla="*/ 671306 w 1059772"/>
                <a:gd name="connsiteY43" fmla="*/ 1529701 h 1705613"/>
                <a:gd name="connsiteX44" fmla="*/ 680029 w 1059772"/>
                <a:gd name="connsiteY44" fmla="*/ 1532508 h 1705613"/>
                <a:gd name="connsiteX45" fmla="*/ 733112 w 1059772"/>
                <a:gd name="connsiteY45" fmla="*/ 1615520 h 1705613"/>
                <a:gd name="connsiteX46" fmla="*/ 646199 w 1059772"/>
                <a:gd name="connsiteY46" fmla="*/ 1705613 h 1705613"/>
                <a:gd name="connsiteX47" fmla="*/ 612368 w 1059772"/>
                <a:gd name="connsiteY47" fmla="*/ 1698533 h 1705613"/>
                <a:gd name="connsiteX48" fmla="*/ 608168 w 1059772"/>
                <a:gd name="connsiteY48" fmla="*/ 1696170 h 1705613"/>
                <a:gd name="connsiteX49" fmla="*/ 550918 w 1059772"/>
                <a:gd name="connsiteY49" fmla="*/ 1668749 h 1705613"/>
                <a:gd name="connsiteX50" fmla="*/ 272929 w 1059772"/>
                <a:gd name="connsiteY50" fmla="*/ 1404618 h 1705613"/>
                <a:gd name="connsiteX51" fmla="*/ 263877 w 1059772"/>
                <a:gd name="connsiteY51" fmla="*/ 1387973 h 1705613"/>
                <a:gd name="connsiteX52" fmla="*/ 260179 w 1059772"/>
                <a:gd name="connsiteY52" fmla="*/ 1386237 h 1705613"/>
                <a:gd name="connsiteX53" fmla="*/ 265380 w 1059772"/>
                <a:gd name="connsiteY53" fmla="*/ 1403191 h 1705613"/>
                <a:gd name="connsiteX54" fmla="*/ 294131 w 1059772"/>
                <a:gd name="connsiteY54" fmla="*/ 1471812 h 1705613"/>
                <a:gd name="connsiteX55" fmla="*/ 310035 w 1059772"/>
                <a:gd name="connsiteY55" fmla="*/ 1501020 h 1705613"/>
                <a:gd name="connsiteX56" fmla="*/ 312317 w 1059772"/>
                <a:gd name="connsiteY56" fmla="*/ 1504193 h 1705613"/>
                <a:gd name="connsiteX57" fmla="*/ 323049 w 1059772"/>
                <a:gd name="connsiteY57" fmla="*/ 1535161 h 1705613"/>
                <a:gd name="connsiteX58" fmla="*/ 255745 w 1059772"/>
                <a:gd name="connsiteY58" fmla="*/ 1628207 h 1705613"/>
                <a:gd name="connsiteX59" fmla="*/ 231749 w 1059772"/>
                <a:gd name="connsiteY59" fmla="*/ 1627866 h 1705613"/>
                <a:gd name="connsiteX60" fmla="*/ 175907 w 1059772"/>
                <a:gd name="connsiteY60" fmla="*/ 1588574 h 1705613"/>
                <a:gd name="connsiteX61" fmla="*/ 173033 w 1059772"/>
                <a:gd name="connsiteY61" fmla="*/ 1582342 h 1705613"/>
                <a:gd name="connsiteX62" fmla="*/ 151573 w 1059772"/>
                <a:gd name="connsiteY62" fmla="*/ 1542929 h 1705613"/>
                <a:gd name="connsiteX63" fmla="*/ 75653 w 1059772"/>
                <a:gd name="connsiteY63" fmla="*/ 1224168 h 1705613"/>
                <a:gd name="connsiteX64" fmla="*/ 76737 w 1059772"/>
                <a:gd name="connsiteY64" fmla="*/ 1184701 h 1705613"/>
                <a:gd name="connsiteX65" fmla="*/ 64179 w 1059772"/>
                <a:gd name="connsiteY65" fmla="*/ 1159609 h 1705613"/>
                <a:gd name="connsiteX66" fmla="*/ 24807 w 1059772"/>
                <a:gd name="connsiteY66" fmla="*/ 1048585 h 1705613"/>
                <a:gd name="connsiteX67" fmla="*/ 25270 w 1059772"/>
                <a:gd name="connsiteY67" fmla="*/ 705786 h 1705613"/>
                <a:gd name="connsiteX68" fmla="*/ 34629 w 1059772"/>
                <a:gd name="connsiteY68" fmla="*/ 683054 h 1705613"/>
                <a:gd name="connsiteX69" fmla="*/ 89135 w 1059772"/>
                <a:gd name="connsiteY69" fmla="*/ 250856 h 1705613"/>
                <a:gd name="connsiteX70" fmla="*/ 378824 w 1059772"/>
                <a:gd name="connsiteY70" fmla="*/ 138076 h 1705613"/>
                <a:gd name="connsiteX0" fmla="*/ 240746 w 1059772"/>
                <a:gd name="connsiteY0" fmla="*/ 1 h 1705615"/>
                <a:gd name="connsiteX1" fmla="*/ 454091 w 1059772"/>
                <a:gd name="connsiteY1" fmla="*/ 18171 h 1705615"/>
                <a:gd name="connsiteX2" fmla="*/ 377203 w 1059772"/>
                <a:gd name="connsiteY2" fmla="*/ 586388 h 1705615"/>
                <a:gd name="connsiteX3" fmla="*/ 391936 w 1059772"/>
                <a:gd name="connsiteY3" fmla="*/ 587962 h 1705615"/>
                <a:gd name="connsiteX4" fmla="*/ 557350 w 1059772"/>
                <a:gd name="connsiteY4" fmla="*/ 651656 h 1705615"/>
                <a:gd name="connsiteX5" fmla="*/ 560026 w 1059772"/>
                <a:gd name="connsiteY5" fmla="*/ 653472 h 1705615"/>
                <a:gd name="connsiteX6" fmla="*/ 562800 w 1059772"/>
                <a:gd name="connsiteY6" fmla="*/ 652743 h 1705615"/>
                <a:gd name="connsiteX7" fmla="*/ 855642 w 1059772"/>
                <a:gd name="connsiteY7" fmla="*/ 663336 h 1705615"/>
                <a:gd name="connsiteX8" fmla="*/ 855383 w 1059772"/>
                <a:gd name="connsiteY8" fmla="*/ 664236 h 1705615"/>
                <a:gd name="connsiteX9" fmla="*/ 865821 w 1059772"/>
                <a:gd name="connsiteY9" fmla="*/ 667164 h 1705615"/>
                <a:gd name="connsiteX10" fmla="*/ 884762 w 1059772"/>
                <a:gd name="connsiteY10" fmla="*/ 676879 h 1705615"/>
                <a:gd name="connsiteX11" fmla="*/ 915874 w 1059772"/>
                <a:gd name="connsiteY11" fmla="*/ 822221 h 1705615"/>
                <a:gd name="connsiteX12" fmla="*/ 809366 w 1059772"/>
                <a:gd name="connsiteY12" fmla="*/ 868648 h 1705615"/>
                <a:gd name="connsiteX13" fmla="*/ 797403 w 1059772"/>
                <a:gd name="connsiteY13" fmla="*/ 865293 h 1705615"/>
                <a:gd name="connsiteX14" fmla="*/ 797313 w 1059772"/>
                <a:gd name="connsiteY14" fmla="*/ 865602 h 1705615"/>
                <a:gd name="connsiteX15" fmla="*/ 538290 w 1059772"/>
                <a:gd name="connsiteY15" fmla="*/ 879663 h 1705615"/>
                <a:gd name="connsiteX16" fmla="*/ 520853 w 1059772"/>
                <a:gd name="connsiteY16" fmla="*/ 887985 h 1705615"/>
                <a:gd name="connsiteX17" fmla="*/ 532491 w 1059772"/>
                <a:gd name="connsiteY17" fmla="*/ 911267 h 1705615"/>
                <a:gd name="connsiteX18" fmla="*/ 918445 w 1059772"/>
                <a:gd name="connsiteY18" fmla="*/ 1133714 h 1705615"/>
                <a:gd name="connsiteX19" fmla="*/ 952321 w 1059772"/>
                <a:gd name="connsiteY19" fmla="*/ 1131527 h 1705615"/>
                <a:gd name="connsiteX20" fmla="*/ 957900 w 1059772"/>
                <a:gd name="connsiteY20" fmla="*/ 1130323 h 1705615"/>
                <a:gd name="connsiteX21" fmla="*/ 976238 w 1059772"/>
                <a:gd name="connsiteY21" fmla="*/ 1130003 h 1705615"/>
                <a:gd name="connsiteX22" fmla="*/ 1059495 w 1059772"/>
                <a:gd name="connsiteY22" fmla="*/ 1224819 h 1705615"/>
                <a:gd name="connsiteX23" fmla="*/ 980528 w 1059772"/>
                <a:gd name="connsiteY23" fmla="*/ 1304833 h 1705615"/>
                <a:gd name="connsiteX24" fmla="*/ 974021 w 1059772"/>
                <a:gd name="connsiteY24" fmla="*/ 1304947 h 1705615"/>
                <a:gd name="connsiteX25" fmla="*/ 974030 w 1059772"/>
                <a:gd name="connsiteY25" fmla="*/ 1305033 h 1705615"/>
                <a:gd name="connsiteX26" fmla="*/ 922140 w 1059772"/>
                <a:gd name="connsiteY26" fmla="*/ 1308383 h 1705615"/>
                <a:gd name="connsiteX27" fmla="*/ 870840 w 1059772"/>
                <a:gd name="connsiteY27" fmla="*/ 1307319 h 1705615"/>
                <a:gd name="connsiteX28" fmla="*/ 620068 w 1059772"/>
                <a:gd name="connsiteY28" fmla="*/ 1234867 h 1705615"/>
                <a:gd name="connsiteX29" fmla="*/ 589927 w 1059772"/>
                <a:gd name="connsiteY29" fmla="*/ 1216289 h 1705615"/>
                <a:gd name="connsiteX30" fmla="*/ 616709 w 1059772"/>
                <a:gd name="connsiteY30" fmla="*/ 1241482 h 1705615"/>
                <a:gd name="connsiteX31" fmla="*/ 887630 w 1059772"/>
                <a:gd name="connsiteY31" fmla="*/ 1366163 h 1705615"/>
                <a:gd name="connsiteX32" fmla="*/ 887524 w 1059772"/>
                <a:gd name="connsiteY32" fmla="*/ 1366878 h 1705615"/>
                <a:gd name="connsiteX33" fmla="*/ 901527 w 1059772"/>
                <a:gd name="connsiteY33" fmla="*/ 1368243 h 1705615"/>
                <a:gd name="connsiteX34" fmla="*/ 979852 w 1059772"/>
                <a:gd name="connsiteY34" fmla="*/ 1461201 h 1705615"/>
                <a:gd name="connsiteX35" fmla="*/ 881757 w 1059772"/>
                <a:gd name="connsiteY35" fmla="*/ 1556085 h 1705615"/>
                <a:gd name="connsiteX36" fmla="*/ 861988 w 1059772"/>
                <a:gd name="connsiteY36" fmla="*/ 1554158 h 1705615"/>
                <a:gd name="connsiteX37" fmla="*/ 857645 w 1059772"/>
                <a:gd name="connsiteY37" fmla="*/ 1552854 h 1705615"/>
                <a:gd name="connsiteX38" fmla="*/ 800804 w 1059772"/>
                <a:gd name="connsiteY38" fmla="*/ 1541980 h 1705615"/>
                <a:gd name="connsiteX39" fmla="*/ 449600 w 1059772"/>
                <a:gd name="connsiteY39" fmla="*/ 1343682 h 1705615"/>
                <a:gd name="connsiteX40" fmla="*/ 432966 w 1059772"/>
                <a:gd name="connsiteY40" fmla="*/ 1324992 h 1705615"/>
                <a:gd name="connsiteX41" fmla="*/ 442381 w 1059772"/>
                <a:gd name="connsiteY41" fmla="*/ 1339955 h 1705615"/>
                <a:gd name="connsiteX42" fmla="*/ 634655 w 1059772"/>
                <a:gd name="connsiteY42" fmla="*/ 1512149 h 1705615"/>
                <a:gd name="connsiteX43" fmla="*/ 671306 w 1059772"/>
                <a:gd name="connsiteY43" fmla="*/ 1529703 h 1705615"/>
                <a:gd name="connsiteX44" fmla="*/ 680029 w 1059772"/>
                <a:gd name="connsiteY44" fmla="*/ 1532510 h 1705615"/>
                <a:gd name="connsiteX45" fmla="*/ 733112 w 1059772"/>
                <a:gd name="connsiteY45" fmla="*/ 1615522 h 1705615"/>
                <a:gd name="connsiteX46" fmla="*/ 646199 w 1059772"/>
                <a:gd name="connsiteY46" fmla="*/ 1705615 h 1705615"/>
                <a:gd name="connsiteX47" fmla="*/ 612368 w 1059772"/>
                <a:gd name="connsiteY47" fmla="*/ 1698535 h 1705615"/>
                <a:gd name="connsiteX48" fmla="*/ 608168 w 1059772"/>
                <a:gd name="connsiteY48" fmla="*/ 1696172 h 1705615"/>
                <a:gd name="connsiteX49" fmla="*/ 550918 w 1059772"/>
                <a:gd name="connsiteY49" fmla="*/ 1668751 h 1705615"/>
                <a:gd name="connsiteX50" fmla="*/ 272929 w 1059772"/>
                <a:gd name="connsiteY50" fmla="*/ 1404620 h 1705615"/>
                <a:gd name="connsiteX51" fmla="*/ 263877 w 1059772"/>
                <a:gd name="connsiteY51" fmla="*/ 1387975 h 1705615"/>
                <a:gd name="connsiteX52" fmla="*/ 260179 w 1059772"/>
                <a:gd name="connsiteY52" fmla="*/ 1386239 h 1705615"/>
                <a:gd name="connsiteX53" fmla="*/ 265380 w 1059772"/>
                <a:gd name="connsiteY53" fmla="*/ 1403193 h 1705615"/>
                <a:gd name="connsiteX54" fmla="*/ 294131 w 1059772"/>
                <a:gd name="connsiteY54" fmla="*/ 1471814 h 1705615"/>
                <a:gd name="connsiteX55" fmla="*/ 310035 w 1059772"/>
                <a:gd name="connsiteY55" fmla="*/ 1501022 h 1705615"/>
                <a:gd name="connsiteX56" fmla="*/ 312317 w 1059772"/>
                <a:gd name="connsiteY56" fmla="*/ 1504195 h 1705615"/>
                <a:gd name="connsiteX57" fmla="*/ 323049 w 1059772"/>
                <a:gd name="connsiteY57" fmla="*/ 1535163 h 1705615"/>
                <a:gd name="connsiteX58" fmla="*/ 255745 w 1059772"/>
                <a:gd name="connsiteY58" fmla="*/ 1628209 h 1705615"/>
                <a:gd name="connsiteX59" fmla="*/ 231749 w 1059772"/>
                <a:gd name="connsiteY59" fmla="*/ 1627868 h 1705615"/>
                <a:gd name="connsiteX60" fmla="*/ 175907 w 1059772"/>
                <a:gd name="connsiteY60" fmla="*/ 1588576 h 1705615"/>
                <a:gd name="connsiteX61" fmla="*/ 173033 w 1059772"/>
                <a:gd name="connsiteY61" fmla="*/ 1582344 h 1705615"/>
                <a:gd name="connsiteX62" fmla="*/ 151573 w 1059772"/>
                <a:gd name="connsiteY62" fmla="*/ 1542931 h 1705615"/>
                <a:gd name="connsiteX63" fmla="*/ 75653 w 1059772"/>
                <a:gd name="connsiteY63" fmla="*/ 1224170 h 1705615"/>
                <a:gd name="connsiteX64" fmla="*/ 76737 w 1059772"/>
                <a:gd name="connsiteY64" fmla="*/ 1184703 h 1705615"/>
                <a:gd name="connsiteX65" fmla="*/ 64179 w 1059772"/>
                <a:gd name="connsiteY65" fmla="*/ 1159611 h 1705615"/>
                <a:gd name="connsiteX66" fmla="*/ 24807 w 1059772"/>
                <a:gd name="connsiteY66" fmla="*/ 1048587 h 1705615"/>
                <a:gd name="connsiteX67" fmla="*/ 25270 w 1059772"/>
                <a:gd name="connsiteY67" fmla="*/ 705788 h 1705615"/>
                <a:gd name="connsiteX68" fmla="*/ 34629 w 1059772"/>
                <a:gd name="connsiteY68" fmla="*/ 683056 h 1705615"/>
                <a:gd name="connsiteX69" fmla="*/ 89135 w 1059772"/>
                <a:gd name="connsiteY69" fmla="*/ 250858 h 1705615"/>
                <a:gd name="connsiteX0" fmla="*/ 454091 w 1059772"/>
                <a:gd name="connsiteY0" fmla="*/ -1 h 1687443"/>
                <a:gd name="connsiteX1" fmla="*/ 377203 w 1059772"/>
                <a:gd name="connsiteY1" fmla="*/ 568216 h 1687443"/>
                <a:gd name="connsiteX2" fmla="*/ 391936 w 1059772"/>
                <a:gd name="connsiteY2" fmla="*/ 569790 h 1687443"/>
                <a:gd name="connsiteX3" fmla="*/ 557350 w 1059772"/>
                <a:gd name="connsiteY3" fmla="*/ 633484 h 1687443"/>
                <a:gd name="connsiteX4" fmla="*/ 560026 w 1059772"/>
                <a:gd name="connsiteY4" fmla="*/ 635300 h 1687443"/>
                <a:gd name="connsiteX5" fmla="*/ 562800 w 1059772"/>
                <a:gd name="connsiteY5" fmla="*/ 634571 h 1687443"/>
                <a:gd name="connsiteX6" fmla="*/ 855642 w 1059772"/>
                <a:gd name="connsiteY6" fmla="*/ 645164 h 1687443"/>
                <a:gd name="connsiteX7" fmla="*/ 855383 w 1059772"/>
                <a:gd name="connsiteY7" fmla="*/ 646064 h 1687443"/>
                <a:gd name="connsiteX8" fmla="*/ 865821 w 1059772"/>
                <a:gd name="connsiteY8" fmla="*/ 648992 h 1687443"/>
                <a:gd name="connsiteX9" fmla="*/ 884762 w 1059772"/>
                <a:gd name="connsiteY9" fmla="*/ 658707 h 1687443"/>
                <a:gd name="connsiteX10" fmla="*/ 915874 w 1059772"/>
                <a:gd name="connsiteY10" fmla="*/ 804049 h 1687443"/>
                <a:gd name="connsiteX11" fmla="*/ 809366 w 1059772"/>
                <a:gd name="connsiteY11" fmla="*/ 850476 h 1687443"/>
                <a:gd name="connsiteX12" fmla="*/ 797403 w 1059772"/>
                <a:gd name="connsiteY12" fmla="*/ 847121 h 1687443"/>
                <a:gd name="connsiteX13" fmla="*/ 797313 w 1059772"/>
                <a:gd name="connsiteY13" fmla="*/ 847430 h 1687443"/>
                <a:gd name="connsiteX14" fmla="*/ 538290 w 1059772"/>
                <a:gd name="connsiteY14" fmla="*/ 861491 h 1687443"/>
                <a:gd name="connsiteX15" fmla="*/ 520853 w 1059772"/>
                <a:gd name="connsiteY15" fmla="*/ 869813 h 1687443"/>
                <a:gd name="connsiteX16" fmla="*/ 532491 w 1059772"/>
                <a:gd name="connsiteY16" fmla="*/ 893095 h 1687443"/>
                <a:gd name="connsiteX17" fmla="*/ 918445 w 1059772"/>
                <a:gd name="connsiteY17" fmla="*/ 1115542 h 1687443"/>
                <a:gd name="connsiteX18" fmla="*/ 952321 w 1059772"/>
                <a:gd name="connsiteY18" fmla="*/ 1113355 h 1687443"/>
                <a:gd name="connsiteX19" fmla="*/ 957900 w 1059772"/>
                <a:gd name="connsiteY19" fmla="*/ 1112151 h 1687443"/>
                <a:gd name="connsiteX20" fmla="*/ 976238 w 1059772"/>
                <a:gd name="connsiteY20" fmla="*/ 1111831 h 1687443"/>
                <a:gd name="connsiteX21" fmla="*/ 1059495 w 1059772"/>
                <a:gd name="connsiteY21" fmla="*/ 1206647 h 1687443"/>
                <a:gd name="connsiteX22" fmla="*/ 980528 w 1059772"/>
                <a:gd name="connsiteY22" fmla="*/ 1286661 h 1687443"/>
                <a:gd name="connsiteX23" fmla="*/ 974021 w 1059772"/>
                <a:gd name="connsiteY23" fmla="*/ 1286775 h 1687443"/>
                <a:gd name="connsiteX24" fmla="*/ 974030 w 1059772"/>
                <a:gd name="connsiteY24" fmla="*/ 1286861 h 1687443"/>
                <a:gd name="connsiteX25" fmla="*/ 922140 w 1059772"/>
                <a:gd name="connsiteY25" fmla="*/ 1290211 h 1687443"/>
                <a:gd name="connsiteX26" fmla="*/ 870840 w 1059772"/>
                <a:gd name="connsiteY26" fmla="*/ 1289147 h 1687443"/>
                <a:gd name="connsiteX27" fmla="*/ 620068 w 1059772"/>
                <a:gd name="connsiteY27" fmla="*/ 1216695 h 1687443"/>
                <a:gd name="connsiteX28" fmla="*/ 589927 w 1059772"/>
                <a:gd name="connsiteY28" fmla="*/ 1198117 h 1687443"/>
                <a:gd name="connsiteX29" fmla="*/ 616709 w 1059772"/>
                <a:gd name="connsiteY29" fmla="*/ 1223310 h 1687443"/>
                <a:gd name="connsiteX30" fmla="*/ 887630 w 1059772"/>
                <a:gd name="connsiteY30" fmla="*/ 1347991 h 1687443"/>
                <a:gd name="connsiteX31" fmla="*/ 887524 w 1059772"/>
                <a:gd name="connsiteY31" fmla="*/ 1348706 h 1687443"/>
                <a:gd name="connsiteX32" fmla="*/ 901527 w 1059772"/>
                <a:gd name="connsiteY32" fmla="*/ 1350071 h 1687443"/>
                <a:gd name="connsiteX33" fmla="*/ 979852 w 1059772"/>
                <a:gd name="connsiteY33" fmla="*/ 1443029 h 1687443"/>
                <a:gd name="connsiteX34" fmla="*/ 881757 w 1059772"/>
                <a:gd name="connsiteY34" fmla="*/ 1537913 h 1687443"/>
                <a:gd name="connsiteX35" fmla="*/ 861988 w 1059772"/>
                <a:gd name="connsiteY35" fmla="*/ 1535986 h 1687443"/>
                <a:gd name="connsiteX36" fmla="*/ 857645 w 1059772"/>
                <a:gd name="connsiteY36" fmla="*/ 1534682 h 1687443"/>
                <a:gd name="connsiteX37" fmla="*/ 800804 w 1059772"/>
                <a:gd name="connsiteY37" fmla="*/ 1523808 h 1687443"/>
                <a:gd name="connsiteX38" fmla="*/ 449600 w 1059772"/>
                <a:gd name="connsiteY38" fmla="*/ 1325510 h 1687443"/>
                <a:gd name="connsiteX39" fmla="*/ 432966 w 1059772"/>
                <a:gd name="connsiteY39" fmla="*/ 1306820 h 1687443"/>
                <a:gd name="connsiteX40" fmla="*/ 442381 w 1059772"/>
                <a:gd name="connsiteY40" fmla="*/ 1321783 h 1687443"/>
                <a:gd name="connsiteX41" fmla="*/ 634655 w 1059772"/>
                <a:gd name="connsiteY41" fmla="*/ 1493977 h 1687443"/>
                <a:gd name="connsiteX42" fmla="*/ 671306 w 1059772"/>
                <a:gd name="connsiteY42" fmla="*/ 1511531 h 1687443"/>
                <a:gd name="connsiteX43" fmla="*/ 680029 w 1059772"/>
                <a:gd name="connsiteY43" fmla="*/ 1514338 h 1687443"/>
                <a:gd name="connsiteX44" fmla="*/ 733112 w 1059772"/>
                <a:gd name="connsiteY44" fmla="*/ 1597350 h 1687443"/>
                <a:gd name="connsiteX45" fmla="*/ 646199 w 1059772"/>
                <a:gd name="connsiteY45" fmla="*/ 1687443 h 1687443"/>
                <a:gd name="connsiteX46" fmla="*/ 612368 w 1059772"/>
                <a:gd name="connsiteY46" fmla="*/ 1680363 h 1687443"/>
                <a:gd name="connsiteX47" fmla="*/ 608168 w 1059772"/>
                <a:gd name="connsiteY47" fmla="*/ 1678000 h 1687443"/>
                <a:gd name="connsiteX48" fmla="*/ 550918 w 1059772"/>
                <a:gd name="connsiteY48" fmla="*/ 1650579 h 1687443"/>
                <a:gd name="connsiteX49" fmla="*/ 272929 w 1059772"/>
                <a:gd name="connsiteY49" fmla="*/ 1386448 h 1687443"/>
                <a:gd name="connsiteX50" fmla="*/ 263877 w 1059772"/>
                <a:gd name="connsiteY50" fmla="*/ 1369803 h 1687443"/>
                <a:gd name="connsiteX51" fmla="*/ 260179 w 1059772"/>
                <a:gd name="connsiteY51" fmla="*/ 1368067 h 1687443"/>
                <a:gd name="connsiteX52" fmla="*/ 265380 w 1059772"/>
                <a:gd name="connsiteY52" fmla="*/ 1385021 h 1687443"/>
                <a:gd name="connsiteX53" fmla="*/ 294131 w 1059772"/>
                <a:gd name="connsiteY53" fmla="*/ 1453642 h 1687443"/>
                <a:gd name="connsiteX54" fmla="*/ 310035 w 1059772"/>
                <a:gd name="connsiteY54" fmla="*/ 1482850 h 1687443"/>
                <a:gd name="connsiteX55" fmla="*/ 312317 w 1059772"/>
                <a:gd name="connsiteY55" fmla="*/ 1486023 h 1687443"/>
                <a:gd name="connsiteX56" fmla="*/ 323049 w 1059772"/>
                <a:gd name="connsiteY56" fmla="*/ 1516991 h 1687443"/>
                <a:gd name="connsiteX57" fmla="*/ 255745 w 1059772"/>
                <a:gd name="connsiteY57" fmla="*/ 1610037 h 1687443"/>
                <a:gd name="connsiteX58" fmla="*/ 231749 w 1059772"/>
                <a:gd name="connsiteY58" fmla="*/ 1609696 h 1687443"/>
                <a:gd name="connsiteX59" fmla="*/ 175907 w 1059772"/>
                <a:gd name="connsiteY59" fmla="*/ 1570404 h 1687443"/>
                <a:gd name="connsiteX60" fmla="*/ 173033 w 1059772"/>
                <a:gd name="connsiteY60" fmla="*/ 1564172 h 1687443"/>
                <a:gd name="connsiteX61" fmla="*/ 151573 w 1059772"/>
                <a:gd name="connsiteY61" fmla="*/ 1524759 h 1687443"/>
                <a:gd name="connsiteX62" fmla="*/ 75653 w 1059772"/>
                <a:gd name="connsiteY62" fmla="*/ 1205998 h 1687443"/>
                <a:gd name="connsiteX63" fmla="*/ 76737 w 1059772"/>
                <a:gd name="connsiteY63" fmla="*/ 1166531 h 1687443"/>
                <a:gd name="connsiteX64" fmla="*/ 64179 w 1059772"/>
                <a:gd name="connsiteY64" fmla="*/ 1141439 h 1687443"/>
                <a:gd name="connsiteX65" fmla="*/ 24807 w 1059772"/>
                <a:gd name="connsiteY65" fmla="*/ 1030415 h 1687443"/>
                <a:gd name="connsiteX66" fmla="*/ 25270 w 1059772"/>
                <a:gd name="connsiteY66" fmla="*/ 687616 h 1687443"/>
                <a:gd name="connsiteX67" fmla="*/ 34629 w 1059772"/>
                <a:gd name="connsiteY67" fmla="*/ 664884 h 1687443"/>
                <a:gd name="connsiteX68" fmla="*/ 89135 w 1059772"/>
                <a:gd name="connsiteY68" fmla="*/ 232686 h 1687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059772" h="1687443">
                  <a:moveTo>
                    <a:pt x="454091" y="-1"/>
                  </a:moveTo>
                  <a:lnTo>
                    <a:pt x="377203" y="568216"/>
                  </a:lnTo>
                  <a:lnTo>
                    <a:pt x="391936" y="569790"/>
                  </a:lnTo>
                  <a:cubicBezTo>
                    <a:pt x="448424" y="578504"/>
                    <a:pt x="504719" y="600474"/>
                    <a:pt x="557350" y="633484"/>
                  </a:cubicBezTo>
                  <a:lnTo>
                    <a:pt x="560026" y="635300"/>
                  </a:lnTo>
                  <a:lnTo>
                    <a:pt x="562800" y="634571"/>
                  </a:lnTo>
                  <a:cubicBezTo>
                    <a:pt x="658635" y="614302"/>
                    <a:pt x="759166" y="617342"/>
                    <a:pt x="855642" y="645164"/>
                  </a:cubicBezTo>
                  <a:cubicBezTo>
                    <a:pt x="855556" y="645464"/>
                    <a:pt x="855469" y="645764"/>
                    <a:pt x="855383" y="646064"/>
                  </a:cubicBezTo>
                  <a:lnTo>
                    <a:pt x="865821" y="648992"/>
                  </a:lnTo>
                  <a:cubicBezTo>
                    <a:pt x="872325" y="651533"/>
                    <a:pt x="878671" y="654765"/>
                    <a:pt x="884762" y="658707"/>
                  </a:cubicBezTo>
                  <a:cubicBezTo>
                    <a:pt x="933487" y="690245"/>
                    <a:pt x="947416" y="755317"/>
                    <a:pt x="915874" y="804049"/>
                  </a:cubicBezTo>
                  <a:cubicBezTo>
                    <a:pt x="892217" y="840598"/>
                    <a:pt x="849701" y="857576"/>
                    <a:pt x="809366" y="850476"/>
                  </a:cubicBezTo>
                  <a:lnTo>
                    <a:pt x="797403" y="847121"/>
                  </a:lnTo>
                  <a:lnTo>
                    <a:pt x="797313" y="847430"/>
                  </a:lnTo>
                  <a:cubicBezTo>
                    <a:pt x="711039" y="822550"/>
                    <a:pt x="619792" y="828063"/>
                    <a:pt x="538290" y="861491"/>
                  </a:cubicBezTo>
                  <a:lnTo>
                    <a:pt x="520853" y="869813"/>
                  </a:lnTo>
                  <a:lnTo>
                    <a:pt x="532491" y="893095"/>
                  </a:lnTo>
                  <a:cubicBezTo>
                    <a:pt x="609196" y="1032378"/>
                    <a:pt x="757783" y="1119026"/>
                    <a:pt x="918445" y="1115542"/>
                  </a:cubicBezTo>
                  <a:lnTo>
                    <a:pt x="952321" y="1113355"/>
                  </a:lnTo>
                  <a:lnTo>
                    <a:pt x="957900" y="1112151"/>
                  </a:lnTo>
                  <a:cubicBezTo>
                    <a:pt x="963871" y="1111456"/>
                    <a:pt x="970005" y="1111331"/>
                    <a:pt x="976238" y="1111831"/>
                  </a:cubicBezTo>
                  <a:cubicBezTo>
                    <a:pt x="1026098" y="1115830"/>
                    <a:pt x="1063374" y="1158281"/>
                    <a:pt x="1059495" y="1206647"/>
                  </a:cubicBezTo>
                  <a:cubicBezTo>
                    <a:pt x="1056100" y="1248968"/>
                    <a:pt x="1022322" y="1281795"/>
                    <a:pt x="980528" y="1286661"/>
                  </a:cubicBezTo>
                  <a:lnTo>
                    <a:pt x="974021" y="1286775"/>
                  </a:lnTo>
                  <a:cubicBezTo>
                    <a:pt x="974024" y="1286804"/>
                    <a:pt x="974027" y="1286832"/>
                    <a:pt x="974030" y="1286861"/>
                  </a:cubicBezTo>
                  <a:cubicBezTo>
                    <a:pt x="956660" y="1288729"/>
                    <a:pt x="939350" y="1289838"/>
                    <a:pt x="922140" y="1290211"/>
                  </a:cubicBezTo>
                  <a:cubicBezTo>
                    <a:pt x="904929" y="1290585"/>
                    <a:pt x="887817" y="1290222"/>
                    <a:pt x="870840" y="1289147"/>
                  </a:cubicBezTo>
                  <a:cubicBezTo>
                    <a:pt x="781714" y="1283505"/>
                    <a:pt x="696329" y="1258230"/>
                    <a:pt x="620068" y="1216695"/>
                  </a:cubicBezTo>
                  <a:lnTo>
                    <a:pt x="589927" y="1198117"/>
                  </a:lnTo>
                  <a:lnTo>
                    <a:pt x="616709" y="1223310"/>
                  </a:lnTo>
                  <a:cubicBezTo>
                    <a:pt x="691447" y="1288223"/>
                    <a:pt x="784576" y="1332657"/>
                    <a:pt x="887630" y="1347991"/>
                  </a:cubicBezTo>
                  <a:cubicBezTo>
                    <a:pt x="887595" y="1348229"/>
                    <a:pt x="887559" y="1348468"/>
                    <a:pt x="887524" y="1348706"/>
                  </a:cubicBezTo>
                  <a:lnTo>
                    <a:pt x="901527" y="1350071"/>
                  </a:lnTo>
                  <a:cubicBezTo>
                    <a:pt x="946227" y="1358919"/>
                    <a:pt x="979852" y="1397175"/>
                    <a:pt x="979852" y="1443029"/>
                  </a:cubicBezTo>
                  <a:cubicBezTo>
                    <a:pt x="979852" y="1495432"/>
                    <a:pt x="935934" y="1537913"/>
                    <a:pt x="881757" y="1537913"/>
                  </a:cubicBezTo>
                  <a:cubicBezTo>
                    <a:pt x="874986" y="1537913"/>
                    <a:pt x="868374" y="1537249"/>
                    <a:pt x="861988" y="1535986"/>
                  </a:cubicBezTo>
                  <a:lnTo>
                    <a:pt x="857645" y="1534682"/>
                  </a:lnTo>
                  <a:lnTo>
                    <a:pt x="800804" y="1523808"/>
                  </a:lnTo>
                  <a:cubicBezTo>
                    <a:pt x="664639" y="1491861"/>
                    <a:pt x="543696" y="1421815"/>
                    <a:pt x="449600" y="1325510"/>
                  </a:cubicBezTo>
                  <a:lnTo>
                    <a:pt x="432966" y="1306820"/>
                  </a:lnTo>
                  <a:lnTo>
                    <a:pt x="442381" y="1321783"/>
                  </a:lnTo>
                  <a:cubicBezTo>
                    <a:pt x="490764" y="1392382"/>
                    <a:pt x="556024" y="1451992"/>
                    <a:pt x="634655" y="1493977"/>
                  </a:cubicBezTo>
                  <a:lnTo>
                    <a:pt x="671306" y="1511531"/>
                  </a:lnTo>
                  <a:lnTo>
                    <a:pt x="680029" y="1514338"/>
                  </a:lnTo>
                  <a:cubicBezTo>
                    <a:pt x="711223" y="1528015"/>
                    <a:pt x="733112" y="1560033"/>
                    <a:pt x="733112" y="1597350"/>
                  </a:cubicBezTo>
                  <a:cubicBezTo>
                    <a:pt x="733112" y="1647107"/>
                    <a:pt x="694199" y="1687443"/>
                    <a:pt x="646199" y="1687443"/>
                  </a:cubicBezTo>
                  <a:cubicBezTo>
                    <a:pt x="634198" y="1687443"/>
                    <a:pt x="622766" y="1684922"/>
                    <a:pt x="612368" y="1680363"/>
                  </a:cubicBezTo>
                  <a:lnTo>
                    <a:pt x="608168" y="1678000"/>
                  </a:lnTo>
                  <a:lnTo>
                    <a:pt x="550918" y="1650579"/>
                  </a:lnTo>
                  <a:cubicBezTo>
                    <a:pt x="433604" y="1587940"/>
                    <a:pt x="338735" y="1495720"/>
                    <a:pt x="272929" y="1386448"/>
                  </a:cubicBezTo>
                  <a:lnTo>
                    <a:pt x="263877" y="1369803"/>
                  </a:lnTo>
                  <a:lnTo>
                    <a:pt x="260179" y="1368067"/>
                  </a:lnTo>
                  <a:lnTo>
                    <a:pt x="265380" y="1385021"/>
                  </a:lnTo>
                  <a:cubicBezTo>
                    <a:pt x="273381" y="1408341"/>
                    <a:pt x="282963" y="1431268"/>
                    <a:pt x="294131" y="1453642"/>
                  </a:cubicBezTo>
                  <a:lnTo>
                    <a:pt x="310035" y="1482850"/>
                  </a:lnTo>
                  <a:lnTo>
                    <a:pt x="312317" y="1486023"/>
                  </a:lnTo>
                  <a:cubicBezTo>
                    <a:pt x="317704" y="1495245"/>
                    <a:pt x="321443" y="1505694"/>
                    <a:pt x="323049" y="1516991"/>
                  </a:cubicBezTo>
                  <a:cubicBezTo>
                    <a:pt x="329474" y="1562182"/>
                    <a:pt x="299341" y="1603839"/>
                    <a:pt x="255745" y="1610037"/>
                  </a:cubicBezTo>
                  <a:cubicBezTo>
                    <a:pt x="247571" y="1611199"/>
                    <a:pt x="239504" y="1611033"/>
                    <a:pt x="231749" y="1609696"/>
                  </a:cubicBezTo>
                  <a:cubicBezTo>
                    <a:pt x="208484" y="1605687"/>
                    <a:pt x="188026" y="1591152"/>
                    <a:pt x="175907" y="1570404"/>
                  </a:cubicBezTo>
                  <a:lnTo>
                    <a:pt x="173033" y="1564172"/>
                  </a:lnTo>
                  <a:lnTo>
                    <a:pt x="151573" y="1524759"/>
                  </a:lnTo>
                  <a:cubicBezTo>
                    <a:pt x="101419" y="1424280"/>
                    <a:pt x="76186" y="1315117"/>
                    <a:pt x="75653" y="1205998"/>
                  </a:cubicBezTo>
                  <a:cubicBezTo>
                    <a:pt x="76014" y="1192842"/>
                    <a:pt x="76376" y="1179687"/>
                    <a:pt x="76737" y="1166531"/>
                  </a:cubicBezTo>
                  <a:lnTo>
                    <a:pt x="64179" y="1141439"/>
                  </a:lnTo>
                  <a:cubicBezTo>
                    <a:pt x="48671" y="1106957"/>
                    <a:pt x="35345" y="1069745"/>
                    <a:pt x="24807" y="1030415"/>
                  </a:cubicBezTo>
                  <a:cubicBezTo>
                    <a:pt x="-9683" y="901698"/>
                    <a:pt x="-6970" y="777705"/>
                    <a:pt x="25270" y="687616"/>
                  </a:cubicBezTo>
                  <a:lnTo>
                    <a:pt x="34629" y="664884"/>
                  </a:lnTo>
                  <a:cubicBezTo>
                    <a:pt x="46066" y="602571"/>
                    <a:pt x="86727" y="401187"/>
                    <a:pt x="89135" y="232686"/>
                  </a:cubicBezTo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8D6379EB-8E7D-49EC-009F-22529DB1280B}"/>
                </a:ext>
              </a:extLst>
            </p:cNvPr>
            <p:cNvSpPr/>
            <p:nvPr/>
          </p:nvSpPr>
          <p:spPr bwMode="auto">
            <a:xfrm>
              <a:off x="6036783" y="4043403"/>
              <a:ext cx="380371" cy="727072"/>
            </a:xfrm>
            <a:custGeom>
              <a:avLst/>
              <a:gdLst>
                <a:gd name="connsiteX0" fmla="*/ 365686 w 380371"/>
                <a:gd name="connsiteY0" fmla="*/ 0 h 727072"/>
                <a:gd name="connsiteX1" fmla="*/ 380371 w 380371"/>
                <a:gd name="connsiteY1" fmla="*/ 35048 h 727072"/>
                <a:gd name="connsiteX2" fmla="*/ 380371 w 380371"/>
                <a:gd name="connsiteY2" fmla="*/ 727072 h 727072"/>
                <a:gd name="connsiteX3" fmla="*/ 297886 w 380371"/>
                <a:gd name="connsiteY3" fmla="*/ 686812 h 727072"/>
                <a:gd name="connsiteX4" fmla="*/ 70447 w 380371"/>
                <a:gd name="connsiteY4" fmla="*/ 441350 h 727072"/>
                <a:gd name="connsiteX5" fmla="*/ 2688 w 380371"/>
                <a:gd name="connsiteY5" fmla="*/ 223283 h 727072"/>
                <a:gd name="connsiteX6" fmla="*/ 0 w 380371"/>
                <a:gd name="connsiteY6" fmla="*/ 125914 h 727072"/>
                <a:gd name="connsiteX7" fmla="*/ 29482 w 380371"/>
                <a:gd name="connsiteY7" fmla="*/ 103355 h 727072"/>
                <a:gd name="connsiteX8" fmla="*/ 325387 w 380371"/>
                <a:gd name="connsiteY8" fmla="*/ 2034 h 727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0371" h="727072">
                  <a:moveTo>
                    <a:pt x="365686" y="0"/>
                  </a:moveTo>
                  <a:lnTo>
                    <a:pt x="380371" y="35048"/>
                  </a:lnTo>
                  <a:lnTo>
                    <a:pt x="380371" y="727072"/>
                  </a:lnTo>
                  <a:lnTo>
                    <a:pt x="297886" y="686812"/>
                  </a:lnTo>
                  <a:cubicBezTo>
                    <a:pt x="205867" y="630856"/>
                    <a:pt x="125679" y="547389"/>
                    <a:pt x="70447" y="441350"/>
                  </a:cubicBezTo>
                  <a:cubicBezTo>
                    <a:pt x="33626" y="370658"/>
                    <a:pt x="11383" y="296627"/>
                    <a:pt x="2688" y="223283"/>
                  </a:cubicBezTo>
                  <a:lnTo>
                    <a:pt x="0" y="125914"/>
                  </a:lnTo>
                  <a:lnTo>
                    <a:pt x="29482" y="103355"/>
                  </a:lnTo>
                  <a:cubicBezTo>
                    <a:pt x="113819" y="52179"/>
                    <a:pt x="212418" y="17343"/>
                    <a:pt x="325387" y="203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43316588-2648-9C77-CC6C-652FF29544C6}"/>
                </a:ext>
              </a:extLst>
            </p:cNvPr>
            <p:cNvSpPr/>
            <p:nvPr/>
          </p:nvSpPr>
          <p:spPr bwMode="auto">
            <a:xfrm rot="12187448">
              <a:off x="6098199" y="5379475"/>
              <a:ext cx="443502" cy="962568"/>
            </a:xfrm>
            <a:custGeom>
              <a:avLst/>
              <a:gdLst>
                <a:gd name="connsiteX0" fmla="*/ 322307 w 443502"/>
                <a:gd name="connsiteY0" fmla="*/ 962568 h 962568"/>
                <a:gd name="connsiteX1" fmla="*/ 0 w 443502"/>
                <a:gd name="connsiteY1" fmla="*/ 207810 h 962568"/>
                <a:gd name="connsiteX2" fmla="*/ 33816 w 443502"/>
                <a:gd name="connsiteY2" fmla="*/ 135676 h 962568"/>
                <a:gd name="connsiteX3" fmla="*/ 193250 w 443502"/>
                <a:gd name="connsiteY3" fmla="*/ 13239 h 962568"/>
                <a:gd name="connsiteX4" fmla="*/ 141699 w 443502"/>
                <a:gd name="connsiteY4" fmla="*/ 143052 h 962568"/>
                <a:gd name="connsiteX5" fmla="*/ 141689 w 443502"/>
                <a:gd name="connsiteY5" fmla="*/ 143095 h 962568"/>
                <a:gd name="connsiteX6" fmla="*/ 164264 w 443502"/>
                <a:gd name="connsiteY6" fmla="*/ 105500 h 962568"/>
                <a:gd name="connsiteX7" fmla="*/ 335378 w 443502"/>
                <a:gd name="connsiteY7" fmla="*/ 0 h 962568"/>
                <a:gd name="connsiteX8" fmla="*/ 270829 w 443502"/>
                <a:gd name="connsiteY8" fmla="*/ 123864 h 962568"/>
                <a:gd name="connsiteX9" fmla="*/ 248863 w 443502"/>
                <a:gd name="connsiteY9" fmla="*/ 191720 h 962568"/>
                <a:gd name="connsiteX10" fmla="*/ 272388 w 443502"/>
                <a:gd name="connsiteY10" fmla="*/ 152542 h 962568"/>
                <a:gd name="connsiteX11" fmla="*/ 443502 w 443502"/>
                <a:gd name="connsiteY11" fmla="*/ 47042 h 962568"/>
                <a:gd name="connsiteX12" fmla="*/ 290478 w 443502"/>
                <a:gd name="connsiteY12" fmla="*/ 664780 h 962568"/>
                <a:gd name="connsiteX13" fmla="*/ 300841 w 443502"/>
                <a:gd name="connsiteY13" fmla="*/ 843330 h 962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43502" h="962568">
                  <a:moveTo>
                    <a:pt x="322307" y="962568"/>
                  </a:moveTo>
                  <a:lnTo>
                    <a:pt x="0" y="207810"/>
                  </a:lnTo>
                  <a:lnTo>
                    <a:pt x="33816" y="135676"/>
                  </a:lnTo>
                  <a:cubicBezTo>
                    <a:pt x="75597" y="64425"/>
                    <a:pt x="130197" y="19718"/>
                    <a:pt x="193250" y="13239"/>
                  </a:cubicBezTo>
                  <a:cubicBezTo>
                    <a:pt x="173020" y="51966"/>
                    <a:pt x="155784" y="95604"/>
                    <a:pt x="141699" y="143052"/>
                  </a:cubicBezTo>
                  <a:lnTo>
                    <a:pt x="141689" y="143095"/>
                  </a:lnTo>
                  <a:lnTo>
                    <a:pt x="164264" y="105500"/>
                  </a:lnTo>
                  <a:cubicBezTo>
                    <a:pt x="213110" y="38893"/>
                    <a:pt x="271994" y="0"/>
                    <a:pt x="335378" y="0"/>
                  </a:cubicBezTo>
                  <a:cubicBezTo>
                    <a:pt x="311295" y="36457"/>
                    <a:pt x="289690" y="78104"/>
                    <a:pt x="270829" y="123864"/>
                  </a:cubicBezTo>
                  <a:lnTo>
                    <a:pt x="248863" y="191720"/>
                  </a:lnTo>
                  <a:lnTo>
                    <a:pt x="272388" y="152542"/>
                  </a:lnTo>
                  <a:cubicBezTo>
                    <a:pt x="321233" y="85935"/>
                    <a:pt x="380117" y="47042"/>
                    <a:pt x="443502" y="47042"/>
                  </a:cubicBezTo>
                  <a:cubicBezTo>
                    <a:pt x="347170" y="192870"/>
                    <a:pt x="290477" y="421733"/>
                    <a:pt x="290478" y="664780"/>
                  </a:cubicBezTo>
                  <a:cubicBezTo>
                    <a:pt x="290478" y="725542"/>
                    <a:pt x="294021" y="785417"/>
                    <a:pt x="300841" y="84333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" name="月 81">
              <a:extLst>
                <a:ext uri="{FF2B5EF4-FFF2-40B4-BE49-F238E27FC236}">
                  <a16:creationId xmlns:a16="http://schemas.microsoft.com/office/drawing/2014/main" id="{795BBE1B-3760-3E46-3713-084B458C56F7}"/>
                </a:ext>
              </a:extLst>
            </p:cNvPr>
            <p:cNvSpPr/>
            <p:nvPr/>
          </p:nvSpPr>
          <p:spPr bwMode="auto">
            <a:xfrm rot="14785490">
              <a:off x="5882381" y="4510564"/>
              <a:ext cx="67667" cy="339745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月 82">
              <a:extLst>
                <a:ext uri="{FF2B5EF4-FFF2-40B4-BE49-F238E27FC236}">
                  <a16:creationId xmlns:a16="http://schemas.microsoft.com/office/drawing/2014/main" id="{C4E2DCA3-C1D7-1C5B-9C1C-8F31FC1B617D}"/>
                </a:ext>
              </a:extLst>
            </p:cNvPr>
            <p:cNvSpPr/>
            <p:nvPr/>
          </p:nvSpPr>
          <p:spPr bwMode="auto">
            <a:xfrm rot="14785490">
              <a:off x="5920480" y="4567714"/>
              <a:ext cx="67667" cy="339745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FC3D09F3-E2D0-6B51-4EA3-215BB624DAB7}"/>
                </a:ext>
              </a:extLst>
            </p:cNvPr>
            <p:cNvSpPr/>
            <p:nvPr/>
          </p:nvSpPr>
          <p:spPr bwMode="auto">
            <a:xfrm>
              <a:off x="5539883" y="4598015"/>
              <a:ext cx="468564" cy="48680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" name="月 84">
              <a:extLst>
                <a:ext uri="{FF2B5EF4-FFF2-40B4-BE49-F238E27FC236}">
                  <a16:creationId xmlns:a16="http://schemas.microsoft.com/office/drawing/2014/main" id="{5BD5EF2C-FAC3-6FD5-5406-E722CA970DDA}"/>
                </a:ext>
              </a:extLst>
            </p:cNvPr>
            <p:cNvSpPr/>
            <p:nvPr/>
          </p:nvSpPr>
          <p:spPr bwMode="auto">
            <a:xfrm rot="5400000">
              <a:off x="5866342" y="4305377"/>
              <a:ext cx="75635" cy="282417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886A30AE-93C4-A0D5-38A3-8BC6703E9A1F}"/>
                </a:ext>
              </a:extLst>
            </p:cNvPr>
            <p:cNvSpPr/>
            <p:nvPr/>
          </p:nvSpPr>
          <p:spPr bwMode="auto">
            <a:xfrm>
              <a:off x="5561036" y="4779387"/>
              <a:ext cx="124374" cy="12921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" name="月 86">
              <a:extLst>
                <a:ext uri="{FF2B5EF4-FFF2-40B4-BE49-F238E27FC236}">
                  <a16:creationId xmlns:a16="http://schemas.microsoft.com/office/drawing/2014/main" id="{BAF1DB3E-31F0-7A93-D3A6-2548ABF2C014}"/>
                </a:ext>
              </a:extLst>
            </p:cNvPr>
            <p:cNvSpPr/>
            <p:nvPr/>
          </p:nvSpPr>
          <p:spPr bwMode="auto">
            <a:xfrm rot="4894561">
              <a:off x="5710742" y="3624144"/>
              <a:ext cx="307399" cy="819007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C12D5688-8870-4E7A-786B-B62B3A7C5271}"/>
              </a:ext>
            </a:extLst>
          </p:cNvPr>
          <p:cNvSpPr txBox="1"/>
          <p:nvPr/>
        </p:nvSpPr>
        <p:spPr>
          <a:xfrm>
            <a:off x="388189" y="7730836"/>
            <a:ext cx="6081622" cy="1730753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落下注意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FFF200B1-4D38-523E-BA65-F97FDB926C18}"/>
              </a:ext>
            </a:extLst>
          </p:cNvPr>
          <p:cNvSpPr txBox="1"/>
          <p:nvPr/>
        </p:nvSpPr>
        <p:spPr>
          <a:xfrm>
            <a:off x="388189" y="4736687"/>
            <a:ext cx="6081622" cy="265629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ベビーベッド</a:t>
            </a:r>
            <a:endParaRPr lang="en-US" altLang="ja-JP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からの</a:t>
            </a:r>
            <a:endParaRPr lang="en-US" altLang="ja-JP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299137B8-9F6B-F941-9B51-7EBDA70815B3}"/>
              </a:ext>
            </a:extLst>
          </p:cNvPr>
          <p:cNvGrpSpPr/>
          <p:nvPr/>
        </p:nvGrpSpPr>
        <p:grpSpPr>
          <a:xfrm>
            <a:off x="609308" y="1429489"/>
            <a:ext cx="3388727" cy="2538145"/>
            <a:chOff x="-1486865" y="4357457"/>
            <a:chExt cx="2061833" cy="1544306"/>
          </a:xfrm>
        </p:grpSpPr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6F2715E6-0413-5DEC-9796-C34821119408}"/>
                </a:ext>
              </a:extLst>
            </p:cNvPr>
            <p:cNvGrpSpPr/>
            <p:nvPr/>
          </p:nvGrpSpPr>
          <p:grpSpPr>
            <a:xfrm>
              <a:off x="-1486865" y="4907747"/>
              <a:ext cx="2061833" cy="994016"/>
              <a:chOff x="-1797750" y="5363753"/>
              <a:chExt cx="2061833" cy="994016"/>
            </a:xfrm>
            <a:solidFill>
              <a:srgbClr val="CC6600"/>
            </a:solidFill>
          </p:grpSpPr>
          <p:sp>
            <p:nvSpPr>
              <p:cNvPr id="170" name="四角形: 上の 2 つの角を丸める 169">
                <a:extLst>
                  <a:ext uri="{FF2B5EF4-FFF2-40B4-BE49-F238E27FC236}">
                    <a16:creationId xmlns:a16="http://schemas.microsoft.com/office/drawing/2014/main" id="{5C49086C-D740-B9C1-8398-273CE14CBBCE}"/>
                  </a:ext>
                </a:extLst>
              </p:cNvPr>
              <p:cNvSpPr/>
              <p:nvPr/>
            </p:nvSpPr>
            <p:spPr bwMode="auto">
              <a:xfrm>
                <a:off x="-1797750" y="6264315"/>
                <a:ext cx="2061833" cy="93454"/>
              </a:xfrm>
              <a:prstGeom prst="round2SameRect">
                <a:avLst>
                  <a:gd name="adj1" fmla="val 5198"/>
                  <a:gd name="adj2" fmla="val 0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" name="四角形: 上の 2 つの角を丸める 170">
                <a:extLst>
                  <a:ext uri="{FF2B5EF4-FFF2-40B4-BE49-F238E27FC236}">
                    <a16:creationId xmlns:a16="http://schemas.microsoft.com/office/drawing/2014/main" id="{7B5FE3A7-19C4-5065-8CA4-623ECB61C509}"/>
                  </a:ext>
                </a:extLst>
              </p:cNvPr>
              <p:cNvSpPr/>
              <p:nvPr/>
            </p:nvSpPr>
            <p:spPr bwMode="auto">
              <a:xfrm>
                <a:off x="-1797750" y="5747124"/>
                <a:ext cx="2061833" cy="183362"/>
              </a:xfrm>
              <a:prstGeom prst="round2SameRect">
                <a:avLst>
                  <a:gd name="adj1" fmla="val 5198"/>
                  <a:gd name="adj2" fmla="val 0"/>
                </a:avLst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" name="四角形: 上の 2 つの角を丸める 171">
                <a:extLst>
                  <a:ext uri="{FF2B5EF4-FFF2-40B4-BE49-F238E27FC236}">
                    <a16:creationId xmlns:a16="http://schemas.microsoft.com/office/drawing/2014/main" id="{A40CB6D7-A9C8-E006-ED6F-A2725CF269CF}"/>
                  </a:ext>
                </a:extLst>
              </p:cNvPr>
              <p:cNvSpPr/>
              <p:nvPr/>
            </p:nvSpPr>
            <p:spPr bwMode="auto">
              <a:xfrm>
                <a:off x="-1797750" y="5851565"/>
                <a:ext cx="2061833" cy="93454"/>
              </a:xfrm>
              <a:prstGeom prst="round2SameRect">
                <a:avLst>
                  <a:gd name="adj1" fmla="val 5198"/>
                  <a:gd name="adj2" fmla="val 0"/>
                </a:avLst>
              </a:prstGeom>
              <a:solidFill>
                <a:srgbClr val="FFFF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29D4B6EC-1259-5B56-AA56-76E8C3C92788}"/>
                  </a:ext>
                </a:extLst>
              </p:cNvPr>
              <p:cNvSpPr/>
              <p:nvPr/>
            </p:nvSpPr>
            <p:spPr bwMode="auto">
              <a:xfrm>
                <a:off x="-1797750" y="5363753"/>
                <a:ext cx="2061833" cy="990572"/>
              </a:xfrm>
              <a:custGeom>
                <a:avLst/>
                <a:gdLst>
                  <a:gd name="connsiteX0" fmla="*/ 51490 w 2061833"/>
                  <a:gd name="connsiteY0" fmla="*/ 0 h 990572"/>
                  <a:gd name="connsiteX1" fmla="*/ 2010343 w 2061833"/>
                  <a:gd name="connsiteY1" fmla="*/ 0 h 990572"/>
                  <a:gd name="connsiteX2" fmla="*/ 2061833 w 2061833"/>
                  <a:gd name="connsiteY2" fmla="*/ 51490 h 990572"/>
                  <a:gd name="connsiteX3" fmla="*/ 2061833 w 2061833"/>
                  <a:gd name="connsiteY3" fmla="*/ 990572 h 990572"/>
                  <a:gd name="connsiteX4" fmla="*/ 1985628 w 2061833"/>
                  <a:gd name="connsiteY4" fmla="*/ 990572 h 990572"/>
                  <a:gd name="connsiteX5" fmla="*/ 1985628 w 2061833"/>
                  <a:gd name="connsiteY5" fmla="*/ 90515 h 990572"/>
                  <a:gd name="connsiteX6" fmla="*/ 1974563 w 2061833"/>
                  <a:gd name="connsiteY6" fmla="*/ 79450 h 990572"/>
                  <a:gd name="connsiteX7" fmla="*/ 1783825 w 2061833"/>
                  <a:gd name="connsiteY7" fmla="*/ 79450 h 990572"/>
                  <a:gd name="connsiteX8" fmla="*/ 1772760 w 2061833"/>
                  <a:gd name="connsiteY8" fmla="*/ 90515 h 990572"/>
                  <a:gd name="connsiteX9" fmla="*/ 1772760 w 2061833"/>
                  <a:gd name="connsiteY9" fmla="*/ 990572 h 990572"/>
                  <a:gd name="connsiteX10" fmla="*/ 1703053 w 2061833"/>
                  <a:gd name="connsiteY10" fmla="*/ 990572 h 990572"/>
                  <a:gd name="connsiteX11" fmla="*/ 1703053 w 2061833"/>
                  <a:gd name="connsiteY11" fmla="*/ 90515 h 990572"/>
                  <a:gd name="connsiteX12" fmla="*/ 1691988 w 2061833"/>
                  <a:gd name="connsiteY12" fmla="*/ 79450 h 990572"/>
                  <a:gd name="connsiteX13" fmla="*/ 1501250 w 2061833"/>
                  <a:gd name="connsiteY13" fmla="*/ 79450 h 990572"/>
                  <a:gd name="connsiteX14" fmla="*/ 1490185 w 2061833"/>
                  <a:gd name="connsiteY14" fmla="*/ 90515 h 990572"/>
                  <a:gd name="connsiteX15" fmla="*/ 1490185 w 2061833"/>
                  <a:gd name="connsiteY15" fmla="*/ 990572 h 990572"/>
                  <a:gd name="connsiteX16" fmla="*/ 1420478 w 2061833"/>
                  <a:gd name="connsiteY16" fmla="*/ 990572 h 990572"/>
                  <a:gd name="connsiteX17" fmla="*/ 1420478 w 2061833"/>
                  <a:gd name="connsiteY17" fmla="*/ 90515 h 990572"/>
                  <a:gd name="connsiteX18" fmla="*/ 1409413 w 2061833"/>
                  <a:gd name="connsiteY18" fmla="*/ 79450 h 990572"/>
                  <a:gd name="connsiteX19" fmla="*/ 1218675 w 2061833"/>
                  <a:gd name="connsiteY19" fmla="*/ 79450 h 990572"/>
                  <a:gd name="connsiteX20" fmla="*/ 1207610 w 2061833"/>
                  <a:gd name="connsiteY20" fmla="*/ 90515 h 990572"/>
                  <a:gd name="connsiteX21" fmla="*/ 1207610 w 2061833"/>
                  <a:gd name="connsiteY21" fmla="*/ 990572 h 990572"/>
                  <a:gd name="connsiteX22" fmla="*/ 1137903 w 2061833"/>
                  <a:gd name="connsiteY22" fmla="*/ 990572 h 990572"/>
                  <a:gd name="connsiteX23" fmla="*/ 1137903 w 2061833"/>
                  <a:gd name="connsiteY23" fmla="*/ 90515 h 990572"/>
                  <a:gd name="connsiteX24" fmla="*/ 1126838 w 2061833"/>
                  <a:gd name="connsiteY24" fmla="*/ 79450 h 990572"/>
                  <a:gd name="connsiteX25" fmla="*/ 936100 w 2061833"/>
                  <a:gd name="connsiteY25" fmla="*/ 79450 h 990572"/>
                  <a:gd name="connsiteX26" fmla="*/ 925035 w 2061833"/>
                  <a:gd name="connsiteY26" fmla="*/ 90515 h 990572"/>
                  <a:gd name="connsiteX27" fmla="*/ 925035 w 2061833"/>
                  <a:gd name="connsiteY27" fmla="*/ 990572 h 990572"/>
                  <a:gd name="connsiteX28" fmla="*/ 855328 w 2061833"/>
                  <a:gd name="connsiteY28" fmla="*/ 990572 h 990572"/>
                  <a:gd name="connsiteX29" fmla="*/ 855328 w 2061833"/>
                  <a:gd name="connsiteY29" fmla="*/ 90515 h 990572"/>
                  <a:gd name="connsiteX30" fmla="*/ 844263 w 2061833"/>
                  <a:gd name="connsiteY30" fmla="*/ 79450 h 990572"/>
                  <a:gd name="connsiteX31" fmla="*/ 653525 w 2061833"/>
                  <a:gd name="connsiteY31" fmla="*/ 79450 h 990572"/>
                  <a:gd name="connsiteX32" fmla="*/ 642460 w 2061833"/>
                  <a:gd name="connsiteY32" fmla="*/ 90515 h 990572"/>
                  <a:gd name="connsiteX33" fmla="*/ 642460 w 2061833"/>
                  <a:gd name="connsiteY33" fmla="*/ 990572 h 990572"/>
                  <a:gd name="connsiteX34" fmla="*/ 572753 w 2061833"/>
                  <a:gd name="connsiteY34" fmla="*/ 990572 h 990572"/>
                  <a:gd name="connsiteX35" fmla="*/ 572753 w 2061833"/>
                  <a:gd name="connsiteY35" fmla="*/ 90515 h 990572"/>
                  <a:gd name="connsiteX36" fmla="*/ 561688 w 2061833"/>
                  <a:gd name="connsiteY36" fmla="*/ 79450 h 990572"/>
                  <a:gd name="connsiteX37" fmla="*/ 370950 w 2061833"/>
                  <a:gd name="connsiteY37" fmla="*/ 79450 h 990572"/>
                  <a:gd name="connsiteX38" fmla="*/ 359885 w 2061833"/>
                  <a:gd name="connsiteY38" fmla="*/ 90515 h 990572"/>
                  <a:gd name="connsiteX39" fmla="*/ 359885 w 2061833"/>
                  <a:gd name="connsiteY39" fmla="*/ 990572 h 990572"/>
                  <a:gd name="connsiteX40" fmla="*/ 290178 w 2061833"/>
                  <a:gd name="connsiteY40" fmla="*/ 990572 h 990572"/>
                  <a:gd name="connsiteX41" fmla="*/ 290178 w 2061833"/>
                  <a:gd name="connsiteY41" fmla="*/ 90515 h 990572"/>
                  <a:gd name="connsiteX42" fmla="*/ 279113 w 2061833"/>
                  <a:gd name="connsiteY42" fmla="*/ 79450 h 990572"/>
                  <a:gd name="connsiteX43" fmla="*/ 88375 w 2061833"/>
                  <a:gd name="connsiteY43" fmla="*/ 79450 h 990572"/>
                  <a:gd name="connsiteX44" fmla="*/ 77310 w 2061833"/>
                  <a:gd name="connsiteY44" fmla="*/ 90515 h 990572"/>
                  <a:gd name="connsiteX45" fmla="*/ 77310 w 2061833"/>
                  <a:gd name="connsiteY45" fmla="*/ 990572 h 990572"/>
                  <a:gd name="connsiteX46" fmla="*/ 0 w 2061833"/>
                  <a:gd name="connsiteY46" fmla="*/ 990572 h 990572"/>
                  <a:gd name="connsiteX47" fmla="*/ 0 w 2061833"/>
                  <a:gd name="connsiteY47" fmla="*/ 51490 h 990572"/>
                  <a:gd name="connsiteX48" fmla="*/ 51490 w 2061833"/>
                  <a:gd name="connsiteY48" fmla="*/ 0 h 990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061833" h="990572">
                    <a:moveTo>
                      <a:pt x="51490" y="0"/>
                    </a:moveTo>
                    <a:lnTo>
                      <a:pt x="2010343" y="0"/>
                    </a:lnTo>
                    <a:cubicBezTo>
                      <a:pt x="2038780" y="0"/>
                      <a:pt x="2061833" y="23053"/>
                      <a:pt x="2061833" y="51490"/>
                    </a:cubicBezTo>
                    <a:lnTo>
                      <a:pt x="2061833" y="990572"/>
                    </a:lnTo>
                    <a:lnTo>
                      <a:pt x="1985628" y="990572"/>
                    </a:lnTo>
                    <a:lnTo>
                      <a:pt x="1985628" y="90515"/>
                    </a:lnTo>
                    <a:cubicBezTo>
                      <a:pt x="1985628" y="84404"/>
                      <a:pt x="1980674" y="79450"/>
                      <a:pt x="1974563" y="79450"/>
                    </a:cubicBezTo>
                    <a:lnTo>
                      <a:pt x="1783825" y="79450"/>
                    </a:lnTo>
                    <a:cubicBezTo>
                      <a:pt x="1777714" y="79450"/>
                      <a:pt x="1772760" y="84404"/>
                      <a:pt x="1772760" y="90515"/>
                    </a:cubicBezTo>
                    <a:lnTo>
                      <a:pt x="1772760" y="990572"/>
                    </a:lnTo>
                    <a:lnTo>
                      <a:pt x="1703053" y="990572"/>
                    </a:lnTo>
                    <a:lnTo>
                      <a:pt x="1703053" y="90515"/>
                    </a:lnTo>
                    <a:cubicBezTo>
                      <a:pt x="1703053" y="84404"/>
                      <a:pt x="1698099" y="79450"/>
                      <a:pt x="1691988" y="79450"/>
                    </a:cubicBezTo>
                    <a:lnTo>
                      <a:pt x="1501250" y="79450"/>
                    </a:lnTo>
                    <a:cubicBezTo>
                      <a:pt x="1495139" y="79450"/>
                      <a:pt x="1490185" y="84404"/>
                      <a:pt x="1490185" y="90515"/>
                    </a:cubicBezTo>
                    <a:lnTo>
                      <a:pt x="1490185" y="990572"/>
                    </a:lnTo>
                    <a:lnTo>
                      <a:pt x="1420478" y="990572"/>
                    </a:lnTo>
                    <a:lnTo>
                      <a:pt x="1420478" y="90515"/>
                    </a:lnTo>
                    <a:cubicBezTo>
                      <a:pt x="1420478" y="84404"/>
                      <a:pt x="1415524" y="79450"/>
                      <a:pt x="1409413" y="79450"/>
                    </a:cubicBezTo>
                    <a:lnTo>
                      <a:pt x="1218675" y="79450"/>
                    </a:lnTo>
                    <a:cubicBezTo>
                      <a:pt x="1212564" y="79450"/>
                      <a:pt x="1207610" y="84404"/>
                      <a:pt x="1207610" y="90515"/>
                    </a:cubicBezTo>
                    <a:lnTo>
                      <a:pt x="1207610" y="990572"/>
                    </a:lnTo>
                    <a:lnTo>
                      <a:pt x="1137903" y="990572"/>
                    </a:lnTo>
                    <a:lnTo>
                      <a:pt x="1137903" y="90515"/>
                    </a:lnTo>
                    <a:cubicBezTo>
                      <a:pt x="1137903" y="84404"/>
                      <a:pt x="1132949" y="79450"/>
                      <a:pt x="1126838" y="79450"/>
                    </a:cubicBezTo>
                    <a:lnTo>
                      <a:pt x="936100" y="79450"/>
                    </a:lnTo>
                    <a:cubicBezTo>
                      <a:pt x="929989" y="79450"/>
                      <a:pt x="925035" y="84404"/>
                      <a:pt x="925035" y="90515"/>
                    </a:cubicBezTo>
                    <a:lnTo>
                      <a:pt x="925035" y="990572"/>
                    </a:lnTo>
                    <a:lnTo>
                      <a:pt x="855328" y="990572"/>
                    </a:lnTo>
                    <a:lnTo>
                      <a:pt x="855328" y="90515"/>
                    </a:lnTo>
                    <a:cubicBezTo>
                      <a:pt x="855328" y="84404"/>
                      <a:pt x="850374" y="79450"/>
                      <a:pt x="844263" y="79450"/>
                    </a:cubicBezTo>
                    <a:lnTo>
                      <a:pt x="653525" y="79450"/>
                    </a:lnTo>
                    <a:cubicBezTo>
                      <a:pt x="647414" y="79450"/>
                      <a:pt x="642460" y="84404"/>
                      <a:pt x="642460" y="90515"/>
                    </a:cubicBezTo>
                    <a:lnTo>
                      <a:pt x="642460" y="990572"/>
                    </a:lnTo>
                    <a:lnTo>
                      <a:pt x="572753" y="990572"/>
                    </a:lnTo>
                    <a:lnTo>
                      <a:pt x="572753" y="90515"/>
                    </a:lnTo>
                    <a:cubicBezTo>
                      <a:pt x="572753" y="84404"/>
                      <a:pt x="567799" y="79450"/>
                      <a:pt x="561688" y="79450"/>
                    </a:cubicBezTo>
                    <a:lnTo>
                      <a:pt x="370950" y="79450"/>
                    </a:lnTo>
                    <a:cubicBezTo>
                      <a:pt x="364839" y="79450"/>
                      <a:pt x="359885" y="84404"/>
                      <a:pt x="359885" y="90515"/>
                    </a:cubicBezTo>
                    <a:lnTo>
                      <a:pt x="359885" y="990572"/>
                    </a:lnTo>
                    <a:lnTo>
                      <a:pt x="290178" y="990572"/>
                    </a:lnTo>
                    <a:lnTo>
                      <a:pt x="290178" y="90515"/>
                    </a:lnTo>
                    <a:cubicBezTo>
                      <a:pt x="290178" y="84404"/>
                      <a:pt x="285224" y="79450"/>
                      <a:pt x="279113" y="79450"/>
                    </a:cubicBezTo>
                    <a:lnTo>
                      <a:pt x="88375" y="79450"/>
                    </a:lnTo>
                    <a:cubicBezTo>
                      <a:pt x="82264" y="79450"/>
                      <a:pt x="77310" y="84404"/>
                      <a:pt x="77310" y="90515"/>
                    </a:cubicBezTo>
                    <a:lnTo>
                      <a:pt x="77310" y="990572"/>
                    </a:lnTo>
                    <a:lnTo>
                      <a:pt x="0" y="990572"/>
                    </a:lnTo>
                    <a:lnTo>
                      <a:pt x="0" y="51490"/>
                    </a:lnTo>
                    <a:cubicBezTo>
                      <a:pt x="0" y="23053"/>
                      <a:pt x="23053" y="0"/>
                      <a:pt x="5149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A49FD3B9-C5E5-5C38-B888-EB1538A54294}"/>
                </a:ext>
              </a:extLst>
            </p:cNvPr>
            <p:cNvGrpSpPr/>
            <p:nvPr/>
          </p:nvGrpSpPr>
          <p:grpSpPr>
            <a:xfrm>
              <a:off x="-1478886" y="4357457"/>
              <a:ext cx="1471630" cy="1332403"/>
              <a:chOff x="832514" y="4357457"/>
              <a:chExt cx="1471630" cy="1332403"/>
            </a:xfrm>
          </p:grpSpPr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006A074C-7013-B803-444B-2294183E053A}"/>
                  </a:ext>
                </a:extLst>
              </p:cNvPr>
              <p:cNvSpPr/>
              <p:nvPr/>
            </p:nvSpPr>
            <p:spPr bwMode="auto">
              <a:xfrm rot="12966745">
                <a:off x="894299" y="4357457"/>
                <a:ext cx="1312776" cy="1309786"/>
              </a:xfrm>
              <a:custGeom>
                <a:avLst/>
                <a:gdLst>
                  <a:gd name="connsiteX0" fmla="*/ 673009 w 1312776"/>
                  <a:gd name="connsiteY0" fmla="*/ 1304831 h 1309786"/>
                  <a:gd name="connsiteX1" fmla="*/ 529328 w 1312776"/>
                  <a:gd name="connsiteY1" fmla="*/ 1309786 h 1309786"/>
                  <a:gd name="connsiteX2" fmla="*/ 485133 w 1312776"/>
                  <a:gd name="connsiteY2" fmla="*/ 1197619 h 1309786"/>
                  <a:gd name="connsiteX3" fmla="*/ 476418 w 1312776"/>
                  <a:gd name="connsiteY3" fmla="*/ 1190449 h 1309786"/>
                  <a:gd name="connsiteX4" fmla="*/ 470866 w 1312776"/>
                  <a:gd name="connsiteY4" fmla="*/ 1190836 h 1309786"/>
                  <a:gd name="connsiteX5" fmla="*/ 393960 w 1312776"/>
                  <a:gd name="connsiteY5" fmla="*/ 1164975 h 1309786"/>
                  <a:gd name="connsiteX6" fmla="*/ 241143 w 1312776"/>
                  <a:gd name="connsiteY6" fmla="*/ 1076746 h 1309786"/>
                  <a:gd name="connsiteX7" fmla="*/ 207556 w 1312776"/>
                  <a:gd name="connsiteY7" fmla="*/ 1052561 h 1309786"/>
                  <a:gd name="connsiteX8" fmla="*/ 188272 w 1312776"/>
                  <a:gd name="connsiteY8" fmla="*/ 1031703 h 1309786"/>
                  <a:gd name="connsiteX9" fmla="*/ 157875 w 1312776"/>
                  <a:gd name="connsiteY9" fmla="*/ 1052684 h 1309786"/>
                  <a:gd name="connsiteX10" fmla="*/ 124504 w 1312776"/>
                  <a:gd name="connsiteY10" fmla="*/ 1094636 h 1309786"/>
                  <a:gd name="connsiteX11" fmla="*/ 0 w 1312776"/>
                  <a:gd name="connsiteY11" fmla="*/ 1022752 h 1309786"/>
                  <a:gd name="connsiteX12" fmla="*/ 136607 w 1312776"/>
                  <a:gd name="connsiteY12" fmla="*/ 894458 h 1309786"/>
                  <a:gd name="connsiteX13" fmla="*/ 141745 w 1312776"/>
                  <a:gd name="connsiteY13" fmla="*/ 892495 h 1309786"/>
                  <a:gd name="connsiteX14" fmla="*/ 140493 w 1312776"/>
                  <a:gd name="connsiteY14" fmla="*/ 874537 h 1309786"/>
                  <a:gd name="connsiteX15" fmla="*/ 166354 w 1312776"/>
                  <a:gd name="connsiteY15" fmla="*/ 797630 h 1309786"/>
                  <a:gd name="connsiteX16" fmla="*/ 254352 w 1312776"/>
                  <a:gd name="connsiteY16" fmla="*/ 645214 h 1309786"/>
                  <a:gd name="connsiteX17" fmla="*/ 288979 w 1312776"/>
                  <a:gd name="connsiteY17" fmla="*/ 597125 h 1309786"/>
                  <a:gd name="connsiteX18" fmla="*/ 293365 w 1312776"/>
                  <a:gd name="connsiteY18" fmla="*/ 593069 h 1309786"/>
                  <a:gd name="connsiteX19" fmla="*/ 275570 w 1312776"/>
                  <a:gd name="connsiteY19" fmla="*/ 556601 h 1309786"/>
                  <a:gd name="connsiteX20" fmla="*/ 288642 w 1312776"/>
                  <a:gd name="connsiteY20" fmla="*/ 457303 h 1309786"/>
                  <a:gd name="connsiteX21" fmla="*/ 303370 w 1312776"/>
                  <a:gd name="connsiteY21" fmla="*/ 440606 h 1309786"/>
                  <a:gd name="connsiteX22" fmla="*/ 278557 w 1312776"/>
                  <a:gd name="connsiteY22" fmla="*/ 369315 h 1309786"/>
                  <a:gd name="connsiteX23" fmla="*/ 288840 w 1312776"/>
                  <a:gd name="connsiteY23" fmla="*/ 0 h 1309786"/>
                  <a:gd name="connsiteX24" fmla="*/ 423736 w 1312776"/>
                  <a:gd name="connsiteY24" fmla="*/ 39054 h 1309786"/>
                  <a:gd name="connsiteX25" fmla="*/ 434897 w 1312776"/>
                  <a:gd name="connsiteY25" fmla="*/ 393853 h 1309786"/>
                  <a:gd name="connsiteX26" fmla="*/ 437749 w 1312776"/>
                  <a:gd name="connsiteY26" fmla="*/ 399436 h 1309786"/>
                  <a:gd name="connsiteX27" fmla="*/ 467398 w 1312776"/>
                  <a:gd name="connsiteY27" fmla="*/ 409406 h 1309786"/>
                  <a:gd name="connsiteX28" fmla="*/ 528368 w 1312776"/>
                  <a:gd name="connsiteY28" fmla="*/ 488864 h 1309786"/>
                  <a:gd name="connsiteX29" fmla="*/ 529194 w 1312776"/>
                  <a:gd name="connsiteY29" fmla="*/ 500717 h 1309786"/>
                  <a:gd name="connsiteX30" fmla="*/ 543876 w 1312776"/>
                  <a:gd name="connsiteY30" fmla="*/ 501104 h 1309786"/>
                  <a:gd name="connsiteX31" fmla="*/ 653991 w 1312776"/>
                  <a:gd name="connsiteY31" fmla="*/ 538131 h 1309786"/>
                  <a:gd name="connsiteX32" fmla="*/ 741114 w 1312776"/>
                  <a:gd name="connsiteY32" fmla="*/ 614979 h 1309786"/>
                  <a:gd name="connsiteX33" fmla="*/ 752091 w 1312776"/>
                  <a:gd name="connsiteY33" fmla="*/ 632886 h 1309786"/>
                  <a:gd name="connsiteX34" fmla="*/ 766036 w 1312776"/>
                  <a:gd name="connsiteY34" fmla="*/ 626082 h 1309786"/>
                  <a:gd name="connsiteX35" fmla="*/ 865333 w 1312776"/>
                  <a:gd name="connsiteY35" fmla="*/ 639154 h 1309786"/>
                  <a:gd name="connsiteX36" fmla="*/ 889711 w 1312776"/>
                  <a:gd name="connsiteY36" fmla="*/ 660656 h 1309786"/>
                  <a:gd name="connsiteX37" fmla="*/ 928199 w 1312776"/>
                  <a:gd name="connsiteY37" fmla="*/ 656565 h 1309786"/>
                  <a:gd name="connsiteX38" fmla="*/ 1211402 w 1312776"/>
                  <a:gd name="connsiteY38" fmla="*/ 493236 h 1309786"/>
                  <a:gd name="connsiteX39" fmla="*/ 1312776 w 1312776"/>
                  <a:gd name="connsiteY39" fmla="*/ 590422 h 1309786"/>
                  <a:gd name="connsiteX40" fmla="*/ 1232258 w 1312776"/>
                  <a:gd name="connsiteY40" fmla="*/ 665847 h 1309786"/>
                  <a:gd name="connsiteX41" fmla="*/ 985800 w 1312776"/>
                  <a:gd name="connsiteY41" fmla="*/ 787514 h 1309786"/>
                  <a:gd name="connsiteX42" fmla="*/ 919658 w 1312776"/>
                  <a:gd name="connsiteY42" fmla="*/ 798796 h 1309786"/>
                  <a:gd name="connsiteX43" fmla="*/ 913231 w 1312776"/>
                  <a:gd name="connsiteY43" fmla="*/ 817910 h 1309786"/>
                  <a:gd name="connsiteX44" fmla="*/ 833774 w 1312776"/>
                  <a:gd name="connsiteY44" fmla="*/ 878880 h 1309786"/>
                  <a:gd name="connsiteX45" fmla="*/ 785748 w 1312776"/>
                  <a:gd name="connsiteY45" fmla="*/ 882229 h 1309786"/>
                  <a:gd name="connsiteX46" fmla="*/ 785406 w 1312776"/>
                  <a:gd name="connsiteY46" fmla="*/ 883737 h 1309786"/>
                  <a:gd name="connsiteX47" fmla="*/ 761074 w 1312776"/>
                  <a:gd name="connsiteY47" fmla="*/ 937770 h 1309786"/>
                  <a:gd name="connsiteX48" fmla="*/ 673075 w 1312776"/>
                  <a:gd name="connsiteY48" fmla="*/ 1090186 h 1309786"/>
                  <a:gd name="connsiteX49" fmla="*/ 648891 w 1312776"/>
                  <a:gd name="connsiteY49" fmla="*/ 1123773 h 1309786"/>
                  <a:gd name="connsiteX50" fmla="*/ 624943 w 1312776"/>
                  <a:gd name="connsiteY50" fmla="*/ 1145914 h 1309786"/>
                  <a:gd name="connsiteX51" fmla="*/ 625529 w 1312776"/>
                  <a:gd name="connsiteY51" fmla="*/ 1146711 h 1309786"/>
                  <a:gd name="connsiteX52" fmla="*/ 673009 w 1312776"/>
                  <a:gd name="connsiteY52" fmla="*/ 1304831 h 1309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312776" h="1309786">
                    <a:moveTo>
                      <a:pt x="673009" y="1304831"/>
                    </a:moveTo>
                    <a:lnTo>
                      <a:pt x="529328" y="1309786"/>
                    </a:lnTo>
                    <a:cubicBezTo>
                      <a:pt x="527845" y="1266777"/>
                      <a:pt x="511400" y="1227762"/>
                      <a:pt x="485133" y="1197619"/>
                    </a:cubicBezTo>
                    <a:lnTo>
                      <a:pt x="476418" y="1190449"/>
                    </a:lnTo>
                    <a:lnTo>
                      <a:pt x="470866" y="1190836"/>
                    </a:lnTo>
                    <a:cubicBezTo>
                      <a:pt x="444526" y="1187567"/>
                      <a:pt x="418392" y="1179080"/>
                      <a:pt x="393960" y="1164975"/>
                    </a:cubicBezTo>
                    <a:lnTo>
                      <a:pt x="241143" y="1076746"/>
                    </a:lnTo>
                    <a:cubicBezTo>
                      <a:pt x="228927" y="1069693"/>
                      <a:pt x="217714" y="1061569"/>
                      <a:pt x="207556" y="1052561"/>
                    </a:cubicBezTo>
                    <a:lnTo>
                      <a:pt x="188272" y="1031703"/>
                    </a:lnTo>
                    <a:lnTo>
                      <a:pt x="157875" y="1052684"/>
                    </a:lnTo>
                    <a:cubicBezTo>
                      <a:pt x="145029" y="1064630"/>
                      <a:pt x="133726" y="1078663"/>
                      <a:pt x="124504" y="1094636"/>
                    </a:cubicBezTo>
                    <a:lnTo>
                      <a:pt x="0" y="1022752"/>
                    </a:lnTo>
                    <a:cubicBezTo>
                      <a:pt x="33149" y="965336"/>
                      <a:pt x="81262" y="921857"/>
                      <a:pt x="136607" y="894458"/>
                    </a:cubicBezTo>
                    <a:lnTo>
                      <a:pt x="141745" y="892495"/>
                    </a:lnTo>
                    <a:lnTo>
                      <a:pt x="140493" y="874537"/>
                    </a:lnTo>
                    <a:cubicBezTo>
                      <a:pt x="143761" y="848196"/>
                      <a:pt x="152248" y="822062"/>
                      <a:pt x="166354" y="797630"/>
                    </a:cubicBezTo>
                    <a:lnTo>
                      <a:pt x="254352" y="645214"/>
                    </a:lnTo>
                    <a:cubicBezTo>
                      <a:pt x="264450" y="627723"/>
                      <a:pt x="276082" y="611670"/>
                      <a:pt x="288979" y="597125"/>
                    </a:cubicBezTo>
                    <a:lnTo>
                      <a:pt x="293365" y="593069"/>
                    </a:lnTo>
                    <a:lnTo>
                      <a:pt x="275570" y="556601"/>
                    </a:lnTo>
                    <a:cubicBezTo>
                      <a:pt x="266902" y="524253"/>
                      <a:pt x="270574" y="488598"/>
                      <a:pt x="288642" y="457303"/>
                    </a:cubicBezTo>
                    <a:lnTo>
                      <a:pt x="303370" y="440606"/>
                    </a:lnTo>
                    <a:lnTo>
                      <a:pt x="278557" y="369315"/>
                    </a:lnTo>
                    <a:cubicBezTo>
                      <a:pt x="247295" y="252947"/>
                      <a:pt x="248939" y="124884"/>
                      <a:pt x="288840" y="0"/>
                    </a:cubicBezTo>
                    <a:lnTo>
                      <a:pt x="423736" y="39054"/>
                    </a:lnTo>
                    <a:cubicBezTo>
                      <a:pt x="383705" y="161227"/>
                      <a:pt x="390065" y="287090"/>
                      <a:pt x="434897" y="393853"/>
                    </a:cubicBezTo>
                    <a:lnTo>
                      <a:pt x="437749" y="399436"/>
                    </a:lnTo>
                    <a:lnTo>
                      <a:pt x="467398" y="409406"/>
                    </a:lnTo>
                    <a:cubicBezTo>
                      <a:pt x="498692" y="427473"/>
                      <a:pt x="519700" y="456515"/>
                      <a:pt x="528368" y="488864"/>
                    </a:cubicBezTo>
                    <a:lnTo>
                      <a:pt x="529194" y="500717"/>
                    </a:lnTo>
                    <a:lnTo>
                      <a:pt x="543876" y="501104"/>
                    </a:lnTo>
                    <a:cubicBezTo>
                      <a:pt x="581590" y="505783"/>
                      <a:pt x="619009" y="517934"/>
                      <a:pt x="653991" y="538131"/>
                    </a:cubicBezTo>
                    <a:cubicBezTo>
                      <a:pt x="688972" y="558328"/>
                      <a:pt x="718205" y="584658"/>
                      <a:pt x="741114" y="614979"/>
                    </a:cubicBezTo>
                    <a:lnTo>
                      <a:pt x="752091" y="632886"/>
                    </a:lnTo>
                    <a:lnTo>
                      <a:pt x="766036" y="626082"/>
                    </a:lnTo>
                    <a:cubicBezTo>
                      <a:pt x="798385" y="617414"/>
                      <a:pt x="834040" y="621087"/>
                      <a:pt x="865333" y="639154"/>
                    </a:cubicBezTo>
                    <a:lnTo>
                      <a:pt x="889711" y="660656"/>
                    </a:lnTo>
                    <a:lnTo>
                      <a:pt x="928199" y="656565"/>
                    </a:lnTo>
                    <a:cubicBezTo>
                      <a:pt x="1032621" y="636453"/>
                      <a:pt x="1133055" y="580848"/>
                      <a:pt x="1211402" y="493236"/>
                    </a:cubicBezTo>
                    <a:lnTo>
                      <a:pt x="1312776" y="590422"/>
                    </a:lnTo>
                    <a:cubicBezTo>
                      <a:pt x="1287604" y="618158"/>
                      <a:pt x="1260644" y="643321"/>
                      <a:pt x="1232258" y="665847"/>
                    </a:cubicBezTo>
                    <a:cubicBezTo>
                      <a:pt x="1157744" y="724976"/>
                      <a:pt x="1073405" y="765928"/>
                      <a:pt x="985800" y="787514"/>
                    </a:cubicBezTo>
                    <a:lnTo>
                      <a:pt x="919658" y="798796"/>
                    </a:lnTo>
                    <a:lnTo>
                      <a:pt x="913231" y="817910"/>
                    </a:lnTo>
                    <a:cubicBezTo>
                      <a:pt x="895163" y="849204"/>
                      <a:pt x="866121" y="870212"/>
                      <a:pt x="833774" y="878880"/>
                    </a:cubicBezTo>
                    <a:lnTo>
                      <a:pt x="785748" y="882229"/>
                    </a:lnTo>
                    <a:lnTo>
                      <a:pt x="785406" y="883737"/>
                    </a:lnTo>
                    <a:cubicBezTo>
                      <a:pt x="779259" y="902179"/>
                      <a:pt x="771172" y="920279"/>
                      <a:pt x="761074" y="937770"/>
                    </a:cubicBezTo>
                    <a:cubicBezTo>
                      <a:pt x="731741" y="988576"/>
                      <a:pt x="702408" y="1039381"/>
                      <a:pt x="673075" y="1090186"/>
                    </a:cubicBezTo>
                    <a:cubicBezTo>
                      <a:pt x="666022" y="1102402"/>
                      <a:pt x="657899" y="1113614"/>
                      <a:pt x="648891" y="1123773"/>
                    </a:cubicBezTo>
                    <a:lnTo>
                      <a:pt x="624943" y="1145914"/>
                    </a:lnTo>
                    <a:lnTo>
                      <a:pt x="625529" y="1146711"/>
                    </a:lnTo>
                    <a:cubicBezTo>
                      <a:pt x="653884" y="1192914"/>
                      <a:pt x="671010" y="1246854"/>
                      <a:pt x="673009" y="130483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34FBF3C7-996B-021B-3BB7-5FF72E5FF537}"/>
                  </a:ext>
                </a:extLst>
              </p:cNvPr>
              <p:cNvGrpSpPr/>
              <p:nvPr/>
            </p:nvGrpSpPr>
            <p:grpSpPr>
              <a:xfrm>
                <a:off x="832514" y="4424365"/>
                <a:ext cx="1471630" cy="1265495"/>
                <a:chOff x="832514" y="4424365"/>
                <a:chExt cx="1471630" cy="1265495"/>
              </a:xfrm>
            </p:grpSpPr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5F93FFB1-6227-68A6-71D1-FDC0FD508284}"/>
                    </a:ext>
                  </a:extLst>
                </p:cNvPr>
                <p:cNvSpPr/>
                <p:nvPr/>
              </p:nvSpPr>
              <p:spPr bwMode="auto">
                <a:xfrm>
                  <a:off x="1448569" y="4424365"/>
                  <a:ext cx="362099" cy="224597"/>
                </a:xfrm>
                <a:custGeom>
                  <a:avLst/>
                  <a:gdLst>
                    <a:gd name="connsiteX0" fmla="*/ 362099 w 362099"/>
                    <a:gd name="connsiteY0" fmla="*/ 60644 h 224597"/>
                    <a:gd name="connsiteX1" fmla="*/ 360755 w 362099"/>
                    <a:gd name="connsiteY1" fmla="*/ 91247 h 224597"/>
                    <a:gd name="connsiteX2" fmla="*/ 262609 w 362099"/>
                    <a:gd name="connsiteY2" fmla="*/ 128165 h 224597"/>
                    <a:gd name="connsiteX3" fmla="*/ 221421 w 362099"/>
                    <a:gd name="connsiteY3" fmla="*/ 224596 h 224597"/>
                    <a:gd name="connsiteX4" fmla="*/ 190788 w 362099"/>
                    <a:gd name="connsiteY4" fmla="*/ 224597 h 224597"/>
                    <a:gd name="connsiteX5" fmla="*/ 241429 w 362099"/>
                    <a:gd name="connsiteY5" fmla="*/ 106035 h 224597"/>
                    <a:gd name="connsiteX6" fmla="*/ 362099 w 362099"/>
                    <a:gd name="connsiteY6" fmla="*/ 60644 h 224597"/>
                    <a:gd name="connsiteX7" fmla="*/ 235893 w 362099"/>
                    <a:gd name="connsiteY7" fmla="*/ 60644 h 224597"/>
                    <a:gd name="connsiteX8" fmla="*/ 234549 w 362099"/>
                    <a:gd name="connsiteY8" fmla="*/ 91247 h 224597"/>
                    <a:gd name="connsiteX9" fmla="*/ 136403 w 362099"/>
                    <a:gd name="connsiteY9" fmla="*/ 128165 h 224597"/>
                    <a:gd name="connsiteX10" fmla="*/ 95215 w 362099"/>
                    <a:gd name="connsiteY10" fmla="*/ 224596 h 224597"/>
                    <a:gd name="connsiteX11" fmla="*/ 64582 w 362099"/>
                    <a:gd name="connsiteY11" fmla="*/ 224597 h 224597"/>
                    <a:gd name="connsiteX12" fmla="*/ 115223 w 362099"/>
                    <a:gd name="connsiteY12" fmla="*/ 106035 h 224597"/>
                    <a:gd name="connsiteX13" fmla="*/ 235893 w 362099"/>
                    <a:gd name="connsiteY13" fmla="*/ 60644 h 224597"/>
                    <a:gd name="connsiteX14" fmla="*/ 194102 w 362099"/>
                    <a:gd name="connsiteY14" fmla="*/ 0 h 224597"/>
                    <a:gd name="connsiteX15" fmla="*/ 194146 w 362099"/>
                    <a:gd name="connsiteY15" fmla="*/ 34047 h 224597"/>
                    <a:gd name="connsiteX16" fmla="*/ 34047 w 362099"/>
                    <a:gd name="connsiteY16" fmla="*/ 194354 h 224597"/>
                    <a:gd name="connsiteX17" fmla="*/ 0 w 362099"/>
                    <a:gd name="connsiteY17" fmla="*/ 194354 h 224597"/>
                    <a:gd name="connsiteX18" fmla="*/ 194102 w 362099"/>
                    <a:gd name="connsiteY18" fmla="*/ 0 h 224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62099" h="224597">
                      <a:moveTo>
                        <a:pt x="362099" y="60644"/>
                      </a:moveTo>
                      <a:lnTo>
                        <a:pt x="360755" y="91247"/>
                      </a:lnTo>
                      <a:cubicBezTo>
                        <a:pt x="324373" y="89649"/>
                        <a:pt x="288919" y="102986"/>
                        <a:pt x="262609" y="128165"/>
                      </a:cubicBezTo>
                      <a:cubicBezTo>
                        <a:pt x="236300" y="153344"/>
                        <a:pt x="221421" y="188180"/>
                        <a:pt x="221421" y="224596"/>
                      </a:cubicBezTo>
                      <a:lnTo>
                        <a:pt x="190788" y="224597"/>
                      </a:lnTo>
                      <a:cubicBezTo>
                        <a:pt x="190788" y="179823"/>
                        <a:pt x="209082" y="136993"/>
                        <a:pt x="241429" y="106035"/>
                      </a:cubicBezTo>
                      <a:cubicBezTo>
                        <a:pt x="273776" y="75077"/>
                        <a:pt x="317368" y="58680"/>
                        <a:pt x="362099" y="60644"/>
                      </a:cubicBezTo>
                      <a:close/>
                      <a:moveTo>
                        <a:pt x="235893" y="60644"/>
                      </a:moveTo>
                      <a:lnTo>
                        <a:pt x="234549" y="91247"/>
                      </a:lnTo>
                      <a:cubicBezTo>
                        <a:pt x="198167" y="89649"/>
                        <a:pt x="162713" y="102986"/>
                        <a:pt x="136403" y="128165"/>
                      </a:cubicBezTo>
                      <a:cubicBezTo>
                        <a:pt x="110094" y="153344"/>
                        <a:pt x="95215" y="188180"/>
                        <a:pt x="95215" y="224596"/>
                      </a:cubicBezTo>
                      <a:lnTo>
                        <a:pt x="64582" y="224597"/>
                      </a:lnTo>
                      <a:cubicBezTo>
                        <a:pt x="64582" y="179823"/>
                        <a:pt x="82876" y="136993"/>
                        <a:pt x="115223" y="106035"/>
                      </a:cubicBezTo>
                      <a:cubicBezTo>
                        <a:pt x="147570" y="75077"/>
                        <a:pt x="191162" y="58680"/>
                        <a:pt x="235893" y="60644"/>
                      </a:cubicBezTo>
                      <a:close/>
                      <a:moveTo>
                        <a:pt x="194102" y="0"/>
                      </a:moveTo>
                      <a:cubicBezTo>
                        <a:pt x="194117" y="11349"/>
                        <a:pt x="194131" y="22698"/>
                        <a:pt x="194146" y="34047"/>
                      </a:cubicBezTo>
                      <a:cubicBezTo>
                        <a:pt x="105692" y="34162"/>
                        <a:pt x="34047" y="105900"/>
                        <a:pt x="34047" y="194354"/>
                      </a:cubicBezTo>
                      <a:lnTo>
                        <a:pt x="0" y="194354"/>
                      </a:lnTo>
                      <a:cubicBezTo>
                        <a:pt x="0" y="87114"/>
                        <a:pt x="86862" y="139"/>
                        <a:pt x="19410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8" name="グループ化 137">
                  <a:extLst>
                    <a:ext uri="{FF2B5EF4-FFF2-40B4-BE49-F238E27FC236}">
                      <a16:creationId xmlns:a16="http://schemas.microsoft.com/office/drawing/2014/main" id="{FF5D822F-5C7F-CBD1-0CC8-836D8BB77FCC}"/>
                    </a:ext>
                  </a:extLst>
                </p:cNvPr>
                <p:cNvGrpSpPr/>
                <p:nvPr/>
              </p:nvGrpSpPr>
              <p:grpSpPr>
                <a:xfrm rot="14766745">
                  <a:off x="942625" y="4328341"/>
                  <a:ext cx="1251408" cy="1471630"/>
                  <a:chOff x="1289458" y="728700"/>
                  <a:chExt cx="1657321" cy="1948976"/>
                </a:xfrm>
                <a:solidFill>
                  <a:srgbClr val="FFCC99"/>
                </a:solidFill>
              </p:grpSpPr>
              <p:sp>
                <p:nvSpPr>
                  <p:cNvPr id="139" name="四角形: 上の 2 つの角を丸める 138">
                    <a:extLst>
                      <a:ext uri="{FF2B5EF4-FFF2-40B4-BE49-F238E27FC236}">
                        <a16:creationId xmlns:a16="http://schemas.microsoft.com/office/drawing/2014/main" id="{854D2812-0D51-0479-6D00-4A78A0AE9F6F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432455" y="2463967"/>
                    <a:ext cx="313129" cy="144055"/>
                  </a:xfrm>
                  <a:prstGeom prst="round2SameRect">
                    <a:avLst>
                      <a:gd name="adj1" fmla="val 50000"/>
                      <a:gd name="adj2" fmla="val 2535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40" name="グループ化 139">
                    <a:extLst>
                      <a:ext uri="{FF2B5EF4-FFF2-40B4-BE49-F238E27FC236}">
                        <a16:creationId xmlns:a16="http://schemas.microsoft.com/office/drawing/2014/main" id="{36983230-A83C-C522-33A5-30E70A862B0E}"/>
                      </a:ext>
                    </a:extLst>
                  </p:cNvPr>
                  <p:cNvGrpSpPr/>
                  <p:nvPr/>
                </p:nvGrpSpPr>
                <p:grpSpPr>
                  <a:xfrm rot="20700000" flipH="1">
                    <a:off x="1289458" y="983164"/>
                    <a:ext cx="246188" cy="220522"/>
                    <a:chOff x="597606" y="942194"/>
                    <a:chExt cx="689395" cy="617524"/>
                  </a:xfrm>
                  <a:grpFill/>
                </p:grpSpPr>
                <p:sp>
                  <p:nvSpPr>
                    <p:cNvPr id="163" name="フリーフォーム: 図形 162">
                      <a:extLst>
                        <a:ext uri="{FF2B5EF4-FFF2-40B4-BE49-F238E27FC236}">
                          <a16:creationId xmlns:a16="http://schemas.microsoft.com/office/drawing/2014/main" id="{F0FF436C-2C56-67DA-D18A-9D260FA11E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700" y="1188243"/>
                      <a:ext cx="631862" cy="371475"/>
                    </a:xfrm>
                    <a:custGeom>
                      <a:avLst/>
                      <a:gdLst>
                        <a:gd name="connsiteX0" fmla="*/ 0 w 441095"/>
                        <a:gd name="connsiteY0" fmla="*/ 0 h 277545"/>
                        <a:gd name="connsiteX1" fmla="*/ 441095 w 441095"/>
                        <a:gd name="connsiteY1" fmla="*/ 0 h 277545"/>
                        <a:gd name="connsiteX2" fmla="*/ 441095 w 441095"/>
                        <a:gd name="connsiteY2" fmla="*/ 104390 h 277545"/>
                        <a:gd name="connsiteX3" fmla="*/ 267940 w 441095"/>
                        <a:gd name="connsiteY3" fmla="*/ 277545 h 277545"/>
                        <a:gd name="connsiteX4" fmla="*/ 173155 w 441095"/>
                        <a:gd name="connsiteY4" fmla="*/ 277545 h 277545"/>
                        <a:gd name="connsiteX5" fmla="*/ 0 w 441095"/>
                        <a:gd name="connsiteY5" fmla="*/ 104390 h 27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41095" h="277545">
                          <a:moveTo>
                            <a:pt x="0" y="0"/>
                          </a:moveTo>
                          <a:lnTo>
                            <a:pt x="441095" y="0"/>
                          </a:lnTo>
                          <a:lnTo>
                            <a:pt x="441095" y="104390"/>
                          </a:lnTo>
                          <a:cubicBezTo>
                            <a:pt x="441095" y="200021"/>
                            <a:pt x="363571" y="277545"/>
                            <a:pt x="267940" y="277545"/>
                          </a:cubicBezTo>
                          <a:lnTo>
                            <a:pt x="173155" y="277545"/>
                          </a:lnTo>
                          <a:cubicBezTo>
                            <a:pt x="77524" y="277545"/>
                            <a:pt x="0" y="200021"/>
                            <a:pt x="0" y="10439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64" name="グループ化 163">
                      <a:extLst>
                        <a:ext uri="{FF2B5EF4-FFF2-40B4-BE49-F238E27FC236}">
                          <a16:creationId xmlns:a16="http://schemas.microsoft.com/office/drawing/2014/main" id="{AEB95CFB-D165-39D4-B41B-C97EFE0DF7B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4391" y="942194"/>
                      <a:ext cx="602610" cy="359445"/>
                      <a:chOff x="606420" y="1218888"/>
                      <a:chExt cx="356523" cy="189382"/>
                    </a:xfrm>
                    <a:grpFill/>
                  </p:grpSpPr>
                  <p:sp>
                    <p:nvSpPr>
                      <p:cNvPr id="166" name="四角形: 上の 2 つの角を丸める 165">
                        <a:extLst>
                          <a:ext uri="{FF2B5EF4-FFF2-40B4-BE49-F238E27FC236}">
                            <a16:creationId xmlns:a16="http://schemas.microsoft.com/office/drawing/2014/main" id="{1C6F2D27-B5D2-C5AC-9CB7-0B8721E3D34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881980" y="1235790"/>
                        <a:ext cx="80963" cy="172480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7" name="四角形: 上の 2 つの角を丸める 166">
                        <a:extLst>
                          <a:ext uri="{FF2B5EF4-FFF2-40B4-BE49-F238E27FC236}">
                            <a16:creationId xmlns:a16="http://schemas.microsoft.com/office/drawing/2014/main" id="{0FED6306-2E59-54A4-5793-C26C8F9D530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87992" y="1218888"/>
                        <a:ext cx="93987" cy="188335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8" name="四角形: 上の 2 つの角を丸める 167">
                        <a:extLst>
                          <a:ext uri="{FF2B5EF4-FFF2-40B4-BE49-F238E27FC236}">
                            <a16:creationId xmlns:a16="http://schemas.microsoft.com/office/drawing/2014/main" id="{CE92AA9E-34D4-CC59-A576-148953211FE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94761" y="1218888"/>
                        <a:ext cx="93987" cy="188335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9" name="四角形: 上の 2 つの角を丸める 168">
                        <a:extLst>
                          <a:ext uri="{FF2B5EF4-FFF2-40B4-BE49-F238E27FC236}">
                            <a16:creationId xmlns:a16="http://schemas.microsoft.com/office/drawing/2014/main" id="{45D847D2-C88F-BA14-3FAB-DD5DE9A5154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06420" y="1229063"/>
                        <a:ext cx="87837" cy="178791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65" name="四角形: 上の 2 つの角を丸める 135">
                      <a:extLst>
                        <a:ext uri="{FF2B5EF4-FFF2-40B4-BE49-F238E27FC236}">
                          <a16:creationId xmlns:a16="http://schemas.microsoft.com/office/drawing/2014/main" id="{01C6C629-EB22-3494-0ACC-DDE16F75A555}"/>
                        </a:ext>
                      </a:extLst>
                    </p:cNvPr>
                    <p:cNvSpPr/>
                    <p:nvPr/>
                  </p:nvSpPr>
                  <p:spPr bwMode="auto">
                    <a:xfrm rot="15300000">
                      <a:off x="641939" y="1068985"/>
                      <a:ext cx="248813" cy="337480"/>
                    </a:xfrm>
                    <a:custGeom>
                      <a:avLst/>
                      <a:gdLst>
                        <a:gd name="connsiteX0" fmla="*/ 46994 w 93987"/>
                        <a:gd name="connsiteY0" fmla="*/ 0 h 232261"/>
                        <a:gd name="connsiteX1" fmla="*/ 46994 w 93987"/>
                        <a:gd name="connsiteY1" fmla="*/ 0 h 232261"/>
                        <a:gd name="connsiteX2" fmla="*/ 93988 w 93987"/>
                        <a:gd name="connsiteY2" fmla="*/ 46994 h 232261"/>
                        <a:gd name="connsiteX3" fmla="*/ 93987 w 93987"/>
                        <a:gd name="connsiteY3" fmla="*/ 185268 h 232261"/>
                        <a:gd name="connsiteX4" fmla="*/ 46993 w 93987"/>
                        <a:gd name="connsiteY4" fmla="*/ 232262 h 232261"/>
                        <a:gd name="connsiteX5" fmla="*/ 46994 w 93987"/>
                        <a:gd name="connsiteY5" fmla="*/ 232261 h 232261"/>
                        <a:gd name="connsiteX6" fmla="*/ 0 w 93987"/>
                        <a:gd name="connsiteY6" fmla="*/ 185267 h 232261"/>
                        <a:gd name="connsiteX7" fmla="*/ 0 w 93987"/>
                        <a:gd name="connsiteY7" fmla="*/ 46994 h 232261"/>
                        <a:gd name="connsiteX8" fmla="*/ 46994 w 93987"/>
                        <a:gd name="connsiteY8" fmla="*/ 0 h 232261"/>
                        <a:gd name="connsiteX0" fmla="*/ 46994 w 93988"/>
                        <a:gd name="connsiteY0" fmla="*/ 0 h 232262"/>
                        <a:gd name="connsiteX1" fmla="*/ 46994 w 93988"/>
                        <a:gd name="connsiteY1" fmla="*/ 0 h 232262"/>
                        <a:gd name="connsiteX2" fmla="*/ 93988 w 93988"/>
                        <a:gd name="connsiteY2" fmla="*/ 46994 h 232262"/>
                        <a:gd name="connsiteX3" fmla="*/ 93987 w 93988"/>
                        <a:gd name="connsiteY3" fmla="*/ 185268 h 232262"/>
                        <a:gd name="connsiteX4" fmla="*/ 46993 w 93988"/>
                        <a:gd name="connsiteY4" fmla="*/ 232262 h 232262"/>
                        <a:gd name="connsiteX5" fmla="*/ 46994 w 93988"/>
                        <a:gd name="connsiteY5" fmla="*/ 232261 h 232262"/>
                        <a:gd name="connsiteX6" fmla="*/ 0 w 93988"/>
                        <a:gd name="connsiteY6" fmla="*/ 185267 h 232262"/>
                        <a:gd name="connsiteX7" fmla="*/ 0 w 93988"/>
                        <a:gd name="connsiteY7" fmla="*/ 46994 h 232262"/>
                        <a:gd name="connsiteX8" fmla="*/ 9937 w 93988"/>
                        <a:gd name="connsiteY8" fmla="*/ 11812 h 232262"/>
                        <a:gd name="connsiteX9" fmla="*/ 46994 w 93988"/>
                        <a:gd name="connsiteY9" fmla="*/ 0 h 232262"/>
                        <a:gd name="connsiteX0" fmla="*/ 9937 w 101377"/>
                        <a:gd name="connsiteY0" fmla="*/ 11812 h 232262"/>
                        <a:gd name="connsiteX1" fmla="*/ 46994 w 101377"/>
                        <a:gd name="connsiteY1" fmla="*/ 0 h 232262"/>
                        <a:gd name="connsiteX2" fmla="*/ 46994 w 101377"/>
                        <a:gd name="connsiteY2" fmla="*/ 0 h 232262"/>
                        <a:gd name="connsiteX3" fmla="*/ 93988 w 101377"/>
                        <a:gd name="connsiteY3" fmla="*/ 46994 h 232262"/>
                        <a:gd name="connsiteX4" fmla="*/ 93987 w 101377"/>
                        <a:gd name="connsiteY4" fmla="*/ 185268 h 232262"/>
                        <a:gd name="connsiteX5" fmla="*/ 46993 w 101377"/>
                        <a:gd name="connsiteY5" fmla="*/ 232262 h 232262"/>
                        <a:gd name="connsiteX6" fmla="*/ 46994 w 101377"/>
                        <a:gd name="connsiteY6" fmla="*/ 232261 h 232262"/>
                        <a:gd name="connsiteX7" fmla="*/ 0 w 101377"/>
                        <a:gd name="connsiteY7" fmla="*/ 185267 h 232262"/>
                        <a:gd name="connsiteX8" fmla="*/ 0 w 101377"/>
                        <a:gd name="connsiteY8" fmla="*/ 46994 h 232262"/>
                        <a:gd name="connsiteX9" fmla="*/ 101377 w 101377"/>
                        <a:gd name="connsiteY9" fmla="*/ 103252 h 232262"/>
                        <a:gd name="connsiteX0" fmla="*/ 9937 w 93988"/>
                        <a:gd name="connsiteY0" fmla="*/ 11812 h 232262"/>
                        <a:gd name="connsiteX1" fmla="*/ 46994 w 93988"/>
                        <a:gd name="connsiteY1" fmla="*/ 0 h 232262"/>
                        <a:gd name="connsiteX2" fmla="*/ 46994 w 93988"/>
                        <a:gd name="connsiteY2" fmla="*/ 0 h 232262"/>
                        <a:gd name="connsiteX3" fmla="*/ 93988 w 93988"/>
                        <a:gd name="connsiteY3" fmla="*/ 46994 h 232262"/>
                        <a:gd name="connsiteX4" fmla="*/ 93987 w 93988"/>
                        <a:gd name="connsiteY4" fmla="*/ 185268 h 232262"/>
                        <a:gd name="connsiteX5" fmla="*/ 46993 w 93988"/>
                        <a:gd name="connsiteY5" fmla="*/ 232262 h 232262"/>
                        <a:gd name="connsiteX6" fmla="*/ 46994 w 93988"/>
                        <a:gd name="connsiteY6" fmla="*/ 232261 h 232262"/>
                        <a:gd name="connsiteX7" fmla="*/ 0 w 93988"/>
                        <a:gd name="connsiteY7" fmla="*/ 185267 h 232262"/>
                        <a:gd name="connsiteX8" fmla="*/ 0 w 93988"/>
                        <a:gd name="connsiteY8" fmla="*/ 46994 h 232262"/>
                        <a:gd name="connsiteX0" fmla="*/ 46994 w 93988"/>
                        <a:gd name="connsiteY0" fmla="*/ 0 h 232262"/>
                        <a:gd name="connsiteX1" fmla="*/ 46994 w 93988"/>
                        <a:gd name="connsiteY1" fmla="*/ 0 h 232262"/>
                        <a:gd name="connsiteX2" fmla="*/ 93988 w 93988"/>
                        <a:gd name="connsiteY2" fmla="*/ 46994 h 232262"/>
                        <a:gd name="connsiteX3" fmla="*/ 93987 w 93988"/>
                        <a:gd name="connsiteY3" fmla="*/ 185268 h 232262"/>
                        <a:gd name="connsiteX4" fmla="*/ 46993 w 93988"/>
                        <a:gd name="connsiteY4" fmla="*/ 232262 h 232262"/>
                        <a:gd name="connsiteX5" fmla="*/ 46994 w 93988"/>
                        <a:gd name="connsiteY5" fmla="*/ 232261 h 232262"/>
                        <a:gd name="connsiteX6" fmla="*/ 0 w 93988"/>
                        <a:gd name="connsiteY6" fmla="*/ 185267 h 232262"/>
                        <a:gd name="connsiteX7" fmla="*/ 0 w 93988"/>
                        <a:gd name="connsiteY7" fmla="*/ 46994 h 232262"/>
                        <a:gd name="connsiteX0" fmla="*/ 46994 w 93988"/>
                        <a:gd name="connsiteY0" fmla="*/ 0 h 232262"/>
                        <a:gd name="connsiteX1" fmla="*/ 93988 w 93988"/>
                        <a:gd name="connsiteY1" fmla="*/ 46994 h 232262"/>
                        <a:gd name="connsiteX2" fmla="*/ 93987 w 93988"/>
                        <a:gd name="connsiteY2" fmla="*/ 185268 h 232262"/>
                        <a:gd name="connsiteX3" fmla="*/ 46993 w 93988"/>
                        <a:gd name="connsiteY3" fmla="*/ 232262 h 232262"/>
                        <a:gd name="connsiteX4" fmla="*/ 46994 w 93988"/>
                        <a:gd name="connsiteY4" fmla="*/ 232261 h 232262"/>
                        <a:gd name="connsiteX5" fmla="*/ 0 w 93988"/>
                        <a:gd name="connsiteY5" fmla="*/ 185267 h 232262"/>
                        <a:gd name="connsiteX6" fmla="*/ 0 w 93988"/>
                        <a:gd name="connsiteY6" fmla="*/ 46994 h 232262"/>
                        <a:gd name="connsiteX0" fmla="*/ 0 w 189190"/>
                        <a:gd name="connsiteY0" fmla="*/ 0 h 213483"/>
                        <a:gd name="connsiteX1" fmla="*/ 176143 w 189190"/>
                        <a:gd name="connsiteY1" fmla="*/ 28215 h 213483"/>
                        <a:gd name="connsiteX2" fmla="*/ 176142 w 189190"/>
                        <a:gd name="connsiteY2" fmla="*/ 166489 h 213483"/>
                        <a:gd name="connsiteX3" fmla="*/ 129148 w 189190"/>
                        <a:gd name="connsiteY3" fmla="*/ 213483 h 213483"/>
                        <a:gd name="connsiteX4" fmla="*/ 129149 w 189190"/>
                        <a:gd name="connsiteY4" fmla="*/ 213482 h 213483"/>
                        <a:gd name="connsiteX5" fmla="*/ 82155 w 189190"/>
                        <a:gd name="connsiteY5" fmla="*/ 166488 h 213483"/>
                        <a:gd name="connsiteX6" fmla="*/ 82155 w 189190"/>
                        <a:gd name="connsiteY6" fmla="*/ 28215 h 213483"/>
                        <a:gd name="connsiteX0" fmla="*/ 0 w 178437"/>
                        <a:gd name="connsiteY0" fmla="*/ 0 h 213483"/>
                        <a:gd name="connsiteX1" fmla="*/ 145162 w 178437"/>
                        <a:gd name="connsiteY1" fmla="*/ 3412 h 213483"/>
                        <a:gd name="connsiteX2" fmla="*/ 176143 w 178437"/>
                        <a:gd name="connsiteY2" fmla="*/ 28215 h 213483"/>
                        <a:gd name="connsiteX3" fmla="*/ 176142 w 178437"/>
                        <a:gd name="connsiteY3" fmla="*/ 166489 h 213483"/>
                        <a:gd name="connsiteX4" fmla="*/ 129148 w 178437"/>
                        <a:gd name="connsiteY4" fmla="*/ 213483 h 213483"/>
                        <a:gd name="connsiteX5" fmla="*/ 129149 w 178437"/>
                        <a:gd name="connsiteY5" fmla="*/ 213482 h 213483"/>
                        <a:gd name="connsiteX6" fmla="*/ 82155 w 178437"/>
                        <a:gd name="connsiteY6" fmla="*/ 166488 h 213483"/>
                        <a:gd name="connsiteX7" fmla="*/ 82155 w 178437"/>
                        <a:gd name="connsiteY7" fmla="*/ 28215 h 213483"/>
                        <a:gd name="connsiteX0" fmla="*/ 0 w 178437"/>
                        <a:gd name="connsiteY0" fmla="*/ 14149 h 227632"/>
                        <a:gd name="connsiteX1" fmla="*/ 124507 w 178437"/>
                        <a:gd name="connsiteY1" fmla="*/ 15 h 227632"/>
                        <a:gd name="connsiteX2" fmla="*/ 145162 w 178437"/>
                        <a:gd name="connsiteY2" fmla="*/ 17561 h 227632"/>
                        <a:gd name="connsiteX3" fmla="*/ 176143 w 178437"/>
                        <a:gd name="connsiteY3" fmla="*/ 42364 h 227632"/>
                        <a:gd name="connsiteX4" fmla="*/ 176142 w 178437"/>
                        <a:gd name="connsiteY4" fmla="*/ 180638 h 227632"/>
                        <a:gd name="connsiteX5" fmla="*/ 129148 w 178437"/>
                        <a:gd name="connsiteY5" fmla="*/ 227632 h 227632"/>
                        <a:gd name="connsiteX6" fmla="*/ 129149 w 178437"/>
                        <a:gd name="connsiteY6" fmla="*/ 227631 h 227632"/>
                        <a:gd name="connsiteX7" fmla="*/ 82155 w 178437"/>
                        <a:gd name="connsiteY7" fmla="*/ 180637 h 227632"/>
                        <a:gd name="connsiteX8" fmla="*/ 82155 w 178437"/>
                        <a:gd name="connsiteY8" fmla="*/ 42364 h 227632"/>
                        <a:gd name="connsiteX0" fmla="*/ 0 w 179967"/>
                        <a:gd name="connsiteY0" fmla="*/ 14870 h 228353"/>
                        <a:gd name="connsiteX1" fmla="*/ 124507 w 179967"/>
                        <a:gd name="connsiteY1" fmla="*/ 736 h 228353"/>
                        <a:gd name="connsiteX2" fmla="*/ 176143 w 179967"/>
                        <a:gd name="connsiteY2" fmla="*/ 43085 h 228353"/>
                        <a:gd name="connsiteX3" fmla="*/ 176142 w 179967"/>
                        <a:gd name="connsiteY3" fmla="*/ 181359 h 228353"/>
                        <a:gd name="connsiteX4" fmla="*/ 129148 w 179967"/>
                        <a:gd name="connsiteY4" fmla="*/ 228353 h 228353"/>
                        <a:gd name="connsiteX5" fmla="*/ 129149 w 179967"/>
                        <a:gd name="connsiteY5" fmla="*/ 228352 h 228353"/>
                        <a:gd name="connsiteX6" fmla="*/ 82155 w 179967"/>
                        <a:gd name="connsiteY6" fmla="*/ 181358 h 228353"/>
                        <a:gd name="connsiteX7" fmla="*/ 82155 w 179967"/>
                        <a:gd name="connsiteY7" fmla="*/ 43085 h 228353"/>
                        <a:gd name="connsiteX0" fmla="*/ 0 w 180390"/>
                        <a:gd name="connsiteY0" fmla="*/ 21265 h 228188"/>
                        <a:gd name="connsiteX1" fmla="*/ 124930 w 180390"/>
                        <a:gd name="connsiteY1" fmla="*/ 571 h 228188"/>
                        <a:gd name="connsiteX2" fmla="*/ 176566 w 180390"/>
                        <a:gd name="connsiteY2" fmla="*/ 42920 h 228188"/>
                        <a:gd name="connsiteX3" fmla="*/ 176565 w 180390"/>
                        <a:gd name="connsiteY3" fmla="*/ 181194 h 228188"/>
                        <a:gd name="connsiteX4" fmla="*/ 129571 w 180390"/>
                        <a:gd name="connsiteY4" fmla="*/ 228188 h 228188"/>
                        <a:gd name="connsiteX5" fmla="*/ 129572 w 180390"/>
                        <a:gd name="connsiteY5" fmla="*/ 228187 h 228188"/>
                        <a:gd name="connsiteX6" fmla="*/ 82578 w 180390"/>
                        <a:gd name="connsiteY6" fmla="*/ 181193 h 228188"/>
                        <a:gd name="connsiteX7" fmla="*/ 82578 w 180390"/>
                        <a:gd name="connsiteY7" fmla="*/ 42920 h 228188"/>
                        <a:gd name="connsiteX0" fmla="*/ 0 w 180390"/>
                        <a:gd name="connsiteY0" fmla="*/ 21261 h 228184"/>
                        <a:gd name="connsiteX1" fmla="*/ 124930 w 180390"/>
                        <a:gd name="connsiteY1" fmla="*/ 567 h 228184"/>
                        <a:gd name="connsiteX2" fmla="*/ 176566 w 180390"/>
                        <a:gd name="connsiteY2" fmla="*/ 42916 h 228184"/>
                        <a:gd name="connsiteX3" fmla="*/ 176565 w 180390"/>
                        <a:gd name="connsiteY3" fmla="*/ 181190 h 228184"/>
                        <a:gd name="connsiteX4" fmla="*/ 129571 w 180390"/>
                        <a:gd name="connsiteY4" fmla="*/ 228184 h 228184"/>
                        <a:gd name="connsiteX5" fmla="*/ 129572 w 180390"/>
                        <a:gd name="connsiteY5" fmla="*/ 228183 h 228184"/>
                        <a:gd name="connsiteX6" fmla="*/ 82578 w 180390"/>
                        <a:gd name="connsiteY6" fmla="*/ 181189 h 228184"/>
                        <a:gd name="connsiteX7" fmla="*/ 82578 w 180390"/>
                        <a:gd name="connsiteY7" fmla="*/ 42916 h 228184"/>
                        <a:gd name="connsiteX0" fmla="*/ 0 w 174652"/>
                        <a:gd name="connsiteY0" fmla="*/ 14951 h 228344"/>
                        <a:gd name="connsiteX1" fmla="*/ 119192 w 174652"/>
                        <a:gd name="connsiteY1" fmla="*/ 727 h 228344"/>
                        <a:gd name="connsiteX2" fmla="*/ 170828 w 174652"/>
                        <a:gd name="connsiteY2" fmla="*/ 43076 h 228344"/>
                        <a:gd name="connsiteX3" fmla="*/ 170827 w 174652"/>
                        <a:gd name="connsiteY3" fmla="*/ 181350 h 228344"/>
                        <a:gd name="connsiteX4" fmla="*/ 123833 w 174652"/>
                        <a:gd name="connsiteY4" fmla="*/ 228344 h 228344"/>
                        <a:gd name="connsiteX5" fmla="*/ 123834 w 174652"/>
                        <a:gd name="connsiteY5" fmla="*/ 228343 h 228344"/>
                        <a:gd name="connsiteX6" fmla="*/ 76840 w 174652"/>
                        <a:gd name="connsiteY6" fmla="*/ 181349 h 228344"/>
                        <a:gd name="connsiteX7" fmla="*/ 76840 w 174652"/>
                        <a:gd name="connsiteY7" fmla="*/ 43076 h 228344"/>
                        <a:gd name="connsiteX0" fmla="*/ 0 w 170828"/>
                        <a:gd name="connsiteY0" fmla="*/ 14951 h 228344"/>
                        <a:gd name="connsiteX1" fmla="*/ 119192 w 170828"/>
                        <a:gd name="connsiteY1" fmla="*/ 727 h 228344"/>
                        <a:gd name="connsiteX2" fmla="*/ 170828 w 170828"/>
                        <a:gd name="connsiteY2" fmla="*/ 43076 h 228344"/>
                        <a:gd name="connsiteX3" fmla="*/ 170827 w 170828"/>
                        <a:gd name="connsiteY3" fmla="*/ 181350 h 228344"/>
                        <a:gd name="connsiteX4" fmla="*/ 123833 w 170828"/>
                        <a:gd name="connsiteY4" fmla="*/ 228344 h 228344"/>
                        <a:gd name="connsiteX5" fmla="*/ 123834 w 170828"/>
                        <a:gd name="connsiteY5" fmla="*/ 228343 h 228344"/>
                        <a:gd name="connsiteX6" fmla="*/ 76840 w 170828"/>
                        <a:gd name="connsiteY6" fmla="*/ 181349 h 228344"/>
                        <a:gd name="connsiteX7" fmla="*/ 76840 w 170828"/>
                        <a:gd name="connsiteY7" fmla="*/ 43076 h 228344"/>
                        <a:gd name="connsiteX0" fmla="*/ 0 w 168337"/>
                        <a:gd name="connsiteY0" fmla="*/ 15598 h 228324"/>
                        <a:gd name="connsiteX1" fmla="*/ 116701 w 168337"/>
                        <a:gd name="connsiteY1" fmla="*/ 707 h 228324"/>
                        <a:gd name="connsiteX2" fmla="*/ 168337 w 168337"/>
                        <a:gd name="connsiteY2" fmla="*/ 43056 h 228324"/>
                        <a:gd name="connsiteX3" fmla="*/ 168336 w 168337"/>
                        <a:gd name="connsiteY3" fmla="*/ 181330 h 228324"/>
                        <a:gd name="connsiteX4" fmla="*/ 121342 w 168337"/>
                        <a:gd name="connsiteY4" fmla="*/ 228324 h 228324"/>
                        <a:gd name="connsiteX5" fmla="*/ 121343 w 168337"/>
                        <a:gd name="connsiteY5" fmla="*/ 228323 h 228324"/>
                        <a:gd name="connsiteX6" fmla="*/ 74349 w 168337"/>
                        <a:gd name="connsiteY6" fmla="*/ 181329 h 228324"/>
                        <a:gd name="connsiteX7" fmla="*/ 74349 w 168337"/>
                        <a:gd name="connsiteY7" fmla="*/ 43056 h 2283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68337" h="228324">
                          <a:moveTo>
                            <a:pt x="0" y="15598"/>
                          </a:moveTo>
                          <a:cubicBezTo>
                            <a:pt x="53064" y="16339"/>
                            <a:pt x="87344" y="-3996"/>
                            <a:pt x="116701" y="707"/>
                          </a:cubicBezTo>
                          <a:cubicBezTo>
                            <a:pt x="146058" y="5410"/>
                            <a:pt x="159731" y="12952"/>
                            <a:pt x="168337" y="43056"/>
                          </a:cubicBezTo>
                          <a:cubicBezTo>
                            <a:pt x="168337" y="89147"/>
                            <a:pt x="168336" y="135239"/>
                            <a:pt x="168336" y="181330"/>
                          </a:cubicBezTo>
                          <a:cubicBezTo>
                            <a:pt x="168336" y="207284"/>
                            <a:pt x="147296" y="228324"/>
                            <a:pt x="121342" y="228324"/>
                          </a:cubicBezTo>
                          <a:lnTo>
                            <a:pt x="121343" y="228323"/>
                          </a:lnTo>
                          <a:cubicBezTo>
                            <a:pt x="95389" y="228323"/>
                            <a:pt x="74349" y="207283"/>
                            <a:pt x="74349" y="181329"/>
                          </a:cubicBezTo>
                          <a:lnTo>
                            <a:pt x="74349" y="43056"/>
                          </a:lnTo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1" name="グループ化 140">
                    <a:extLst>
                      <a:ext uri="{FF2B5EF4-FFF2-40B4-BE49-F238E27FC236}">
                        <a16:creationId xmlns:a16="http://schemas.microsoft.com/office/drawing/2014/main" id="{2503F1C0-BA8C-F4A6-D1F5-A556CBFEE6DD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2700587" y="985440"/>
                    <a:ext cx="246192" cy="220524"/>
                    <a:chOff x="597606" y="942194"/>
                    <a:chExt cx="689395" cy="617524"/>
                  </a:xfrm>
                  <a:grpFill/>
                </p:grpSpPr>
                <p:sp>
                  <p:nvSpPr>
                    <p:cNvPr id="156" name="フリーフォーム: 図形 155">
                      <a:extLst>
                        <a:ext uri="{FF2B5EF4-FFF2-40B4-BE49-F238E27FC236}">
                          <a16:creationId xmlns:a16="http://schemas.microsoft.com/office/drawing/2014/main" id="{DC34B098-3234-8A39-DFB3-B84570D3BE8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700" y="1188243"/>
                      <a:ext cx="631862" cy="371475"/>
                    </a:xfrm>
                    <a:custGeom>
                      <a:avLst/>
                      <a:gdLst>
                        <a:gd name="connsiteX0" fmla="*/ 0 w 441095"/>
                        <a:gd name="connsiteY0" fmla="*/ 0 h 277545"/>
                        <a:gd name="connsiteX1" fmla="*/ 441095 w 441095"/>
                        <a:gd name="connsiteY1" fmla="*/ 0 h 277545"/>
                        <a:gd name="connsiteX2" fmla="*/ 441095 w 441095"/>
                        <a:gd name="connsiteY2" fmla="*/ 104390 h 277545"/>
                        <a:gd name="connsiteX3" fmla="*/ 267940 w 441095"/>
                        <a:gd name="connsiteY3" fmla="*/ 277545 h 277545"/>
                        <a:gd name="connsiteX4" fmla="*/ 173155 w 441095"/>
                        <a:gd name="connsiteY4" fmla="*/ 277545 h 277545"/>
                        <a:gd name="connsiteX5" fmla="*/ 0 w 441095"/>
                        <a:gd name="connsiteY5" fmla="*/ 104390 h 27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41095" h="277545">
                          <a:moveTo>
                            <a:pt x="0" y="0"/>
                          </a:moveTo>
                          <a:lnTo>
                            <a:pt x="441095" y="0"/>
                          </a:lnTo>
                          <a:lnTo>
                            <a:pt x="441095" y="104390"/>
                          </a:lnTo>
                          <a:cubicBezTo>
                            <a:pt x="441095" y="200021"/>
                            <a:pt x="363571" y="277545"/>
                            <a:pt x="267940" y="277545"/>
                          </a:cubicBezTo>
                          <a:lnTo>
                            <a:pt x="173155" y="277545"/>
                          </a:lnTo>
                          <a:cubicBezTo>
                            <a:pt x="77524" y="277545"/>
                            <a:pt x="0" y="200021"/>
                            <a:pt x="0" y="10439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57" name="グループ化 156">
                      <a:extLst>
                        <a:ext uri="{FF2B5EF4-FFF2-40B4-BE49-F238E27FC236}">
                          <a16:creationId xmlns:a16="http://schemas.microsoft.com/office/drawing/2014/main" id="{258D2510-55C9-355F-152A-E97059D714C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4391" y="942194"/>
                      <a:ext cx="602610" cy="359445"/>
                      <a:chOff x="606420" y="1218888"/>
                      <a:chExt cx="356523" cy="189382"/>
                    </a:xfrm>
                    <a:grpFill/>
                  </p:grpSpPr>
                  <p:sp>
                    <p:nvSpPr>
                      <p:cNvPr id="159" name="四角形: 上の 2 つの角を丸める 158">
                        <a:extLst>
                          <a:ext uri="{FF2B5EF4-FFF2-40B4-BE49-F238E27FC236}">
                            <a16:creationId xmlns:a16="http://schemas.microsoft.com/office/drawing/2014/main" id="{151A5DFD-A2CE-F3A2-EAD7-0E98905AA87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881980" y="1235790"/>
                        <a:ext cx="80963" cy="172480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0" name="四角形: 上の 2 つの角を丸める 159">
                        <a:extLst>
                          <a:ext uri="{FF2B5EF4-FFF2-40B4-BE49-F238E27FC236}">
                            <a16:creationId xmlns:a16="http://schemas.microsoft.com/office/drawing/2014/main" id="{092B2F46-C1F3-1BDE-7574-84E1BB9B737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87992" y="1218888"/>
                        <a:ext cx="93987" cy="188335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1" name="四角形: 上の 2 つの角を丸める 160">
                        <a:extLst>
                          <a:ext uri="{FF2B5EF4-FFF2-40B4-BE49-F238E27FC236}">
                            <a16:creationId xmlns:a16="http://schemas.microsoft.com/office/drawing/2014/main" id="{DD9F1F7B-77D0-4D53-4059-EE8FF1A8116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94761" y="1218888"/>
                        <a:ext cx="93987" cy="188335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2" name="四角形: 上の 2 つの角を丸める 161">
                        <a:extLst>
                          <a:ext uri="{FF2B5EF4-FFF2-40B4-BE49-F238E27FC236}">
                            <a16:creationId xmlns:a16="http://schemas.microsoft.com/office/drawing/2014/main" id="{9039764B-F19B-4300-9056-81DEA7351E6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06420" y="1229063"/>
                        <a:ext cx="87837" cy="178791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58" name="四角形: 上の 2 つの角を丸める 135">
                      <a:extLst>
                        <a:ext uri="{FF2B5EF4-FFF2-40B4-BE49-F238E27FC236}">
                          <a16:creationId xmlns:a16="http://schemas.microsoft.com/office/drawing/2014/main" id="{7097B4CE-0E83-F932-A257-19E1B401E7C5}"/>
                        </a:ext>
                      </a:extLst>
                    </p:cNvPr>
                    <p:cNvSpPr/>
                    <p:nvPr/>
                  </p:nvSpPr>
                  <p:spPr bwMode="auto">
                    <a:xfrm rot="15300000">
                      <a:off x="641939" y="1068985"/>
                      <a:ext cx="248813" cy="337480"/>
                    </a:xfrm>
                    <a:custGeom>
                      <a:avLst/>
                      <a:gdLst>
                        <a:gd name="connsiteX0" fmla="*/ 46994 w 93987"/>
                        <a:gd name="connsiteY0" fmla="*/ 0 h 232261"/>
                        <a:gd name="connsiteX1" fmla="*/ 46994 w 93987"/>
                        <a:gd name="connsiteY1" fmla="*/ 0 h 232261"/>
                        <a:gd name="connsiteX2" fmla="*/ 93988 w 93987"/>
                        <a:gd name="connsiteY2" fmla="*/ 46994 h 232261"/>
                        <a:gd name="connsiteX3" fmla="*/ 93987 w 93987"/>
                        <a:gd name="connsiteY3" fmla="*/ 185268 h 232261"/>
                        <a:gd name="connsiteX4" fmla="*/ 46993 w 93987"/>
                        <a:gd name="connsiteY4" fmla="*/ 232262 h 232261"/>
                        <a:gd name="connsiteX5" fmla="*/ 46994 w 93987"/>
                        <a:gd name="connsiteY5" fmla="*/ 232261 h 232261"/>
                        <a:gd name="connsiteX6" fmla="*/ 0 w 93987"/>
                        <a:gd name="connsiteY6" fmla="*/ 185267 h 232261"/>
                        <a:gd name="connsiteX7" fmla="*/ 0 w 93987"/>
                        <a:gd name="connsiteY7" fmla="*/ 46994 h 232261"/>
                        <a:gd name="connsiteX8" fmla="*/ 46994 w 93987"/>
                        <a:gd name="connsiteY8" fmla="*/ 0 h 232261"/>
                        <a:gd name="connsiteX0" fmla="*/ 46994 w 93988"/>
                        <a:gd name="connsiteY0" fmla="*/ 0 h 232262"/>
                        <a:gd name="connsiteX1" fmla="*/ 46994 w 93988"/>
                        <a:gd name="connsiteY1" fmla="*/ 0 h 232262"/>
                        <a:gd name="connsiteX2" fmla="*/ 93988 w 93988"/>
                        <a:gd name="connsiteY2" fmla="*/ 46994 h 232262"/>
                        <a:gd name="connsiteX3" fmla="*/ 93987 w 93988"/>
                        <a:gd name="connsiteY3" fmla="*/ 185268 h 232262"/>
                        <a:gd name="connsiteX4" fmla="*/ 46993 w 93988"/>
                        <a:gd name="connsiteY4" fmla="*/ 232262 h 232262"/>
                        <a:gd name="connsiteX5" fmla="*/ 46994 w 93988"/>
                        <a:gd name="connsiteY5" fmla="*/ 232261 h 232262"/>
                        <a:gd name="connsiteX6" fmla="*/ 0 w 93988"/>
                        <a:gd name="connsiteY6" fmla="*/ 185267 h 232262"/>
                        <a:gd name="connsiteX7" fmla="*/ 0 w 93988"/>
                        <a:gd name="connsiteY7" fmla="*/ 46994 h 232262"/>
                        <a:gd name="connsiteX8" fmla="*/ 9937 w 93988"/>
                        <a:gd name="connsiteY8" fmla="*/ 11812 h 232262"/>
                        <a:gd name="connsiteX9" fmla="*/ 46994 w 93988"/>
                        <a:gd name="connsiteY9" fmla="*/ 0 h 232262"/>
                        <a:gd name="connsiteX0" fmla="*/ 9937 w 101377"/>
                        <a:gd name="connsiteY0" fmla="*/ 11812 h 232262"/>
                        <a:gd name="connsiteX1" fmla="*/ 46994 w 101377"/>
                        <a:gd name="connsiteY1" fmla="*/ 0 h 232262"/>
                        <a:gd name="connsiteX2" fmla="*/ 46994 w 101377"/>
                        <a:gd name="connsiteY2" fmla="*/ 0 h 232262"/>
                        <a:gd name="connsiteX3" fmla="*/ 93988 w 101377"/>
                        <a:gd name="connsiteY3" fmla="*/ 46994 h 232262"/>
                        <a:gd name="connsiteX4" fmla="*/ 93987 w 101377"/>
                        <a:gd name="connsiteY4" fmla="*/ 185268 h 232262"/>
                        <a:gd name="connsiteX5" fmla="*/ 46993 w 101377"/>
                        <a:gd name="connsiteY5" fmla="*/ 232262 h 232262"/>
                        <a:gd name="connsiteX6" fmla="*/ 46994 w 101377"/>
                        <a:gd name="connsiteY6" fmla="*/ 232261 h 232262"/>
                        <a:gd name="connsiteX7" fmla="*/ 0 w 101377"/>
                        <a:gd name="connsiteY7" fmla="*/ 185267 h 232262"/>
                        <a:gd name="connsiteX8" fmla="*/ 0 w 101377"/>
                        <a:gd name="connsiteY8" fmla="*/ 46994 h 232262"/>
                        <a:gd name="connsiteX9" fmla="*/ 101377 w 101377"/>
                        <a:gd name="connsiteY9" fmla="*/ 103252 h 232262"/>
                        <a:gd name="connsiteX0" fmla="*/ 9937 w 93988"/>
                        <a:gd name="connsiteY0" fmla="*/ 11812 h 232262"/>
                        <a:gd name="connsiteX1" fmla="*/ 46994 w 93988"/>
                        <a:gd name="connsiteY1" fmla="*/ 0 h 232262"/>
                        <a:gd name="connsiteX2" fmla="*/ 46994 w 93988"/>
                        <a:gd name="connsiteY2" fmla="*/ 0 h 232262"/>
                        <a:gd name="connsiteX3" fmla="*/ 93988 w 93988"/>
                        <a:gd name="connsiteY3" fmla="*/ 46994 h 232262"/>
                        <a:gd name="connsiteX4" fmla="*/ 93987 w 93988"/>
                        <a:gd name="connsiteY4" fmla="*/ 185268 h 232262"/>
                        <a:gd name="connsiteX5" fmla="*/ 46993 w 93988"/>
                        <a:gd name="connsiteY5" fmla="*/ 232262 h 232262"/>
                        <a:gd name="connsiteX6" fmla="*/ 46994 w 93988"/>
                        <a:gd name="connsiteY6" fmla="*/ 232261 h 232262"/>
                        <a:gd name="connsiteX7" fmla="*/ 0 w 93988"/>
                        <a:gd name="connsiteY7" fmla="*/ 185267 h 232262"/>
                        <a:gd name="connsiteX8" fmla="*/ 0 w 93988"/>
                        <a:gd name="connsiteY8" fmla="*/ 46994 h 232262"/>
                        <a:gd name="connsiteX0" fmla="*/ 46994 w 93988"/>
                        <a:gd name="connsiteY0" fmla="*/ 0 h 232262"/>
                        <a:gd name="connsiteX1" fmla="*/ 46994 w 93988"/>
                        <a:gd name="connsiteY1" fmla="*/ 0 h 232262"/>
                        <a:gd name="connsiteX2" fmla="*/ 93988 w 93988"/>
                        <a:gd name="connsiteY2" fmla="*/ 46994 h 232262"/>
                        <a:gd name="connsiteX3" fmla="*/ 93987 w 93988"/>
                        <a:gd name="connsiteY3" fmla="*/ 185268 h 232262"/>
                        <a:gd name="connsiteX4" fmla="*/ 46993 w 93988"/>
                        <a:gd name="connsiteY4" fmla="*/ 232262 h 232262"/>
                        <a:gd name="connsiteX5" fmla="*/ 46994 w 93988"/>
                        <a:gd name="connsiteY5" fmla="*/ 232261 h 232262"/>
                        <a:gd name="connsiteX6" fmla="*/ 0 w 93988"/>
                        <a:gd name="connsiteY6" fmla="*/ 185267 h 232262"/>
                        <a:gd name="connsiteX7" fmla="*/ 0 w 93988"/>
                        <a:gd name="connsiteY7" fmla="*/ 46994 h 232262"/>
                        <a:gd name="connsiteX0" fmla="*/ 46994 w 93988"/>
                        <a:gd name="connsiteY0" fmla="*/ 0 h 232262"/>
                        <a:gd name="connsiteX1" fmla="*/ 93988 w 93988"/>
                        <a:gd name="connsiteY1" fmla="*/ 46994 h 232262"/>
                        <a:gd name="connsiteX2" fmla="*/ 93987 w 93988"/>
                        <a:gd name="connsiteY2" fmla="*/ 185268 h 232262"/>
                        <a:gd name="connsiteX3" fmla="*/ 46993 w 93988"/>
                        <a:gd name="connsiteY3" fmla="*/ 232262 h 232262"/>
                        <a:gd name="connsiteX4" fmla="*/ 46994 w 93988"/>
                        <a:gd name="connsiteY4" fmla="*/ 232261 h 232262"/>
                        <a:gd name="connsiteX5" fmla="*/ 0 w 93988"/>
                        <a:gd name="connsiteY5" fmla="*/ 185267 h 232262"/>
                        <a:gd name="connsiteX6" fmla="*/ 0 w 93988"/>
                        <a:gd name="connsiteY6" fmla="*/ 46994 h 232262"/>
                        <a:gd name="connsiteX0" fmla="*/ 0 w 189190"/>
                        <a:gd name="connsiteY0" fmla="*/ 0 h 213483"/>
                        <a:gd name="connsiteX1" fmla="*/ 176143 w 189190"/>
                        <a:gd name="connsiteY1" fmla="*/ 28215 h 213483"/>
                        <a:gd name="connsiteX2" fmla="*/ 176142 w 189190"/>
                        <a:gd name="connsiteY2" fmla="*/ 166489 h 213483"/>
                        <a:gd name="connsiteX3" fmla="*/ 129148 w 189190"/>
                        <a:gd name="connsiteY3" fmla="*/ 213483 h 213483"/>
                        <a:gd name="connsiteX4" fmla="*/ 129149 w 189190"/>
                        <a:gd name="connsiteY4" fmla="*/ 213482 h 213483"/>
                        <a:gd name="connsiteX5" fmla="*/ 82155 w 189190"/>
                        <a:gd name="connsiteY5" fmla="*/ 166488 h 213483"/>
                        <a:gd name="connsiteX6" fmla="*/ 82155 w 189190"/>
                        <a:gd name="connsiteY6" fmla="*/ 28215 h 213483"/>
                        <a:gd name="connsiteX0" fmla="*/ 0 w 178437"/>
                        <a:gd name="connsiteY0" fmla="*/ 0 h 213483"/>
                        <a:gd name="connsiteX1" fmla="*/ 145162 w 178437"/>
                        <a:gd name="connsiteY1" fmla="*/ 3412 h 213483"/>
                        <a:gd name="connsiteX2" fmla="*/ 176143 w 178437"/>
                        <a:gd name="connsiteY2" fmla="*/ 28215 h 213483"/>
                        <a:gd name="connsiteX3" fmla="*/ 176142 w 178437"/>
                        <a:gd name="connsiteY3" fmla="*/ 166489 h 213483"/>
                        <a:gd name="connsiteX4" fmla="*/ 129148 w 178437"/>
                        <a:gd name="connsiteY4" fmla="*/ 213483 h 213483"/>
                        <a:gd name="connsiteX5" fmla="*/ 129149 w 178437"/>
                        <a:gd name="connsiteY5" fmla="*/ 213482 h 213483"/>
                        <a:gd name="connsiteX6" fmla="*/ 82155 w 178437"/>
                        <a:gd name="connsiteY6" fmla="*/ 166488 h 213483"/>
                        <a:gd name="connsiteX7" fmla="*/ 82155 w 178437"/>
                        <a:gd name="connsiteY7" fmla="*/ 28215 h 213483"/>
                        <a:gd name="connsiteX0" fmla="*/ 0 w 178437"/>
                        <a:gd name="connsiteY0" fmla="*/ 14149 h 227632"/>
                        <a:gd name="connsiteX1" fmla="*/ 124507 w 178437"/>
                        <a:gd name="connsiteY1" fmla="*/ 15 h 227632"/>
                        <a:gd name="connsiteX2" fmla="*/ 145162 w 178437"/>
                        <a:gd name="connsiteY2" fmla="*/ 17561 h 227632"/>
                        <a:gd name="connsiteX3" fmla="*/ 176143 w 178437"/>
                        <a:gd name="connsiteY3" fmla="*/ 42364 h 227632"/>
                        <a:gd name="connsiteX4" fmla="*/ 176142 w 178437"/>
                        <a:gd name="connsiteY4" fmla="*/ 180638 h 227632"/>
                        <a:gd name="connsiteX5" fmla="*/ 129148 w 178437"/>
                        <a:gd name="connsiteY5" fmla="*/ 227632 h 227632"/>
                        <a:gd name="connsiteX6" fmla="*/ 129149 w 178437"/>
                        <a:gd name="connsiteY6" fmla="*/ 227631 h 227632"/>
                        <a:gd name="connsiteX7" fmla="*/ 82155 w 178437"/>
                        <a:gd name="connsiteY7" fmla="*/ 180637 h 227632"/>
                        <a:gd name="connsiteX8" fmla="*/ 82155 w 178437"/>
                        <a:gd name="connsiteY8" fmla="*/ 42364 h 227632"/>
                        <a:gd name="connsiteX0" fmla="*/ 0 w 179967"/>
                        <a:gd name="connsiteY0" fmla="*/ 14870 h 228353"/>
                        <a:gd name="connsiteX1" fmla="*/ 124507 w 179967"/>
                        <a:gd name="connsiteY1" fmla="*/ 736 h 228353"/>
                        <a:gd name="connsiteX2" fmla="*/ 176143 w 179967"/>
                        <a:gd name="connsiteY2" fmla="*/ 43085 h 228353"/>
                        <a:gd name="connsiteX3" fmla="*/ 176142 w 179967"/>
                        <a:gd name="connsiteY3" fmla="*/ 181359 h 228353"/>
                        <a:gd name="connsiteX4" fmla="*/ 129148 w 179967"/>
                        <a:gd name="connsiteY4" fmla="*/ 228353 h 228353"/>
                        <a:gd name="connsiteX5" fmla="*/ 129149 w 179967"/>
                        <a:gd name="connsiteY5" fmla="*/ 228352 h 228353"/>
                        <a:gd name="connsiteX6" fmla="*/ 82155 w 179967"/>
                        <a:gd name="connsiteY6" fmla="*/ 181358 h 228353"/>
                        <a:gd name="connsiteX7" fmla="*/ 82155 w 179967"/>
                        <a:gd name="connsiteY7" fmla="*/ 43085 h 228353"/>
                        <a:gd name="connsiteX0" fmla="*/ 0 w 180390"/>
                        <a:gd name="connsiteY0" fmla="*/ 21265 h 228188"/>
                        <a:gd name="connsiteX1" fmla="*/ 124930 w 180390"/>
                        <a:gd name="connsiteY1" fmla="*/ 571 h 228188"/>
                        <a:gd name="connsiteX2" fmla="*/ 176566 w 180390"/>
                        <a:gd name="connsiteY2" fmla="*/ 42920 h 228188"/>
                        <a:gd name="connsiteX3" fmla="*/ 176565 w 180390"/>
                        <a:gd name="connsiteY3" fmla="*/ 181194 h 228188"/>
                        <a:gd name="connsiteX4" fmla="*/ 129571 w 180390"/>
                        <a:gd name="connsiteY4" fmla="*/ 228188 h 228188"/>
                        <a:gd name="connsiteX5" fmla="*/ 129572 w 180390"/>
                        <a:gd name="connsiteY5" fmla="*/ 228187 h 228188"/>
                        <a:gd name="connsiteX6" fmla="*/ 82578 w 180390"/>
                        <a:gd name="connsiteY6" fmla="*/ 181193 h 228188"/>
                        <a:gd name="connsiteX7" fmla="*/ 82578 w 180390"/>
                        <a:gd name="connsiteY7" fmla="*/ 42920 h 228188"/>
                        <a:gd name="connsiteX0" fmla="*/ 0 w 180390"/>
                        <a:gd name="connsiteY0" fmla="*/ 21261 h 228184"/>
                        <a:gd name="connsiteX1" fmla="*/ 124930 w 180390"/>
                        <a:gd name="connsiteY1" fmla="*/ 567 h 228184"/>
                        <a:gd name="connsiteX2" fmla="*/ 176566 w 180390"/>
                        <a:gd name="connsiteY2" fmla="*/ 42916 h 228184"/>
                        <a:gd name="connsiteX3" fmla="*/ 176565 w 180390"/>
                        <a:gd name="connsiteY3" fmla="*/ 181190 h 228184"/>
                        <a:gd name="connsiteX4" fmla="*/ 129571 w 180390"/>
                        <a:gd name="connsiteY4" fmla="*/ 228184 h 228184"/>
                        <a:gd name="connsiteX5" fmla="*/ 129572 w 180390"/>
                        <a:gd name="connsiteY5" fmla="*/ 228183 h 228184"/>
                        <a:gd name="connsiteX6" fmla="*/ 82578 w 180390"/>
                        <a:gd name="connsiteY6" fmla="*/ 181189 h 228184"/>
                        <a:gd name="connsiteX7" fmla="*/ 82578 w 180390"/>
                        <a:gd name="connsiteY7" fmla="*/ 42916 h 228184"/>
                        <a:gd name="connsiteX0" fmla="*/ 0 w 174652"/>
                        <a:gd name="connsiteY0" fmla="*/ 14951 h 228344"/>
                        <a:gd name="connsiteX1" fmla="*/ 119192 w 174652"/>
                        <a:gd name="connsiteY1" fmla="*/ 727 h 228344"/>
                        <a:gd name="connsiteX2" fmla="*/ 170828 w 174652"/>
                        <a:gd name="connsiteY2" fmla="*/ 43076 h 228344"/>
                        <a:gd name="connsiteX3" fmla="*/ 170827 w 174652"/>
                        <a:gd name="connsiteY3" fmla="*/ 181350 h 228344"/>
                        <a:gd name="connsiteX4" fmla="*/ 123833 w 174652"/>
                        <a:gd name="connsiteY4" fmla="*/ 228344 h 228344"/>
                        <a:gd name="connsiteX5" fmla="*/ 123834 w 174652"/>
                        <a:gd name="connsiteY5" fmla="*/ 228343 h 228344"/>
                        <a:gd name="connsiteX6" fmla="*/ 76840 w 174652"/>
                        <a:gd name="connsiteY6" fmla="*/ 181349 h 228344"/>
                        <a:gd name="connsiteX7" fmla="*/ 76840 w 174652"/>
                        <a:gd name="connsiteY7" fmla="*/ 43076 h 228344"/>
                        <a:gd name="connsiteX0" fmla="*/ 0 w 170828"/>
                        <a:gd name="connsiteY0" fmla="*/ 14951 h 228344"/>
                        <a:gd name="connsiteX1" fmla="*/ 119192 w 170828"/>
                        <a:gd name="connsiteY1" fmla="*/ 727 h 228344"/>
                        <a:gd name="connsiteX2" fmla="*/ 170828 w 170828"/>
                        <a:gd name="connsiteY2" fmla="*/ 43076 h 228344"/>
                        <a:gd name="connsiteX3" fmla="*/ 170827 w 170828"/>
                        <a:gd name="connsiteY3" fmla="*/ 181350 h 228344"/>
                        <a:gd name="connsiteX4" fmla="*/ 123833 w 170828"/>
                        <a:gd name="connsiteY4" fmla="*/ 228344 h 228344"/>
                        <a:gd name="connsiteX5" fmla="*/ 123834 w 170828"/>
                        <a:gd name="connsiteY5" fmla="*/ 228343 h 228344"/>
                        <a:gd name="connsiteX6" fmla="*/ 76840 w 170828"/>
                        <a:gd name="connsiteY6" fmla="*/ 181349 h 228344"/>
                        <a:gd name="connsiteX7" fmla="*/ 76840 w 170828"/>
                        <a:gd name="connsiteY7" fmla="*/ 43076 h 228344"/>
                        <a:gd name="connsiteX0" fmla="*/ 0 w 168337"/>
                        <a:gd name="connsiteY0" fmla="*/ 15598 h 228324"/>
                        <a:gd name="connsiteX1" fmla="*/ 116701 w 168337"/>
                        <a:gd name="connsiteY1" fmla="*/ 707 h 228324"/>
                        <a:gd name="connsiteX2" fmla="*/ 168337 w 168337"/>
                        <a:gd name="connsiteY2" fmla="*/ 43056 h 228324"/>
                        <a:gd name="connsiteX3" fmla="*/ 168336 w 168337"/>
                        <a:gd name="connsiteY3" fmla="*/ 181330 h 228324"/>
                        <a:gd name="connsiteX4" fmla="*/ 121342 w 168337"/>
                        <a:gd name="connsiteY4" fmla="*/ 228324 h 228324"/>
                        <a:gd name="connsiteX5" fmla="*/ 121343 w 168337"/>
                        <a:gd name="connsiteY5" fmla="*/ 228323 h 228324"/>
                        <a:gd name="connsiteX6" fmla="*/ 74349 w 168337"/>
                        <a:gd name="connsiteY6" fmla="*/ 181329 h 228324"/>
                        <a:gd name="connsiteX7" fmla="*/ 74349 w 168337"/>
                        <a:gd name="connsiteY7" fmla="*/ 43056 h 2283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68337" h="228324">
                          <a:moveTo>
                            <a:pt x="0" y="15598"/>
                          </a:moveTo>
                          <a:cubicBezTo>
                            <a:pt x="53064" y="16339"/>
                            <a:pt x="87344" y="-3996"/>
                            <a:pt x="116701" y="707"/>
                          </a:cubicBezTo>
                          <a:cubicBezTo>
                            <a:pt x="146058" y="5410"/>
                            <a:pt x="159731" y="12952"/>
                            <a:pt x="168337" y="43056"/>
                          </a:cubicBezTo>
                          <a:cubicBezTo>
                            <a:pt x="168337" y="89147"/>
                            <a:pt x="168336" y="135239"/>
                            <a:pt x="168336" y="181330"/>
                          </a:cubicBezTo>
                          <a:cubicBezTo>
                            <a:pt x="168336" y="207284"/>
                            <a:pt x="147296" y="228324"/>
                            <a:pt x="121342" y="228324"/>
                          </a:cubicBezTo>
                          <a:lnTo>
                            <a:pt x="121343" y="228323"/>
                          </a:lnTo>
                          <a:cubicBezTo>
                            <a:pt x="95389" y="228323"/>
                            <a:pt x="74349" y="207283"/>
                            <a:pt x="74349" y="181329"/>
                          </a:cubicBezTo>
                          <a:lnTo>
                            <a:pt x="74349" y="43056"/>
                          </a:lnTo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42" name="四角形: 上の 2 つの角を丸める 141">
                    <a:extLst>
                      <a:ext uri="{FF2B5EF4-FFF2-40B4-BE49-F238E27FC236}">
                        <a16:creationId xmlns:a16="http://schemas.microsoft.com/office/drawing/2014/main" id="{4819531A-BF52-D34A-16E7-803F8DDCE2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45590" y="1548944"/>
                    <a:ext cx="529310" cy="608706"/>
                  </a:xfrm>
                  <a:prstGeom prst="round2SameRect">
                    <a:avLst>
                      <a:gd name="adj1" fmla="val 50000"/>
                      <a:gd name="adj2" fmla="val 13927"/>
                    </a:avLst>
                  </a:prstGeom>
                  <a:solidFill>
                    <a:schemeClr val="accent5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楕円 142">
                    <a:extLst>
                      <a:ext uri="{FF2B5EF4-FFF2-40B4-BE49-F238E27FC236}">
                        <a16:creationId xmlns:a16="http://schemas.microsoft.com/office/drawing/2014/main" id="{49B179CB-4B86-AEC3-83A3-3C26E96516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20745" y="1079955"/>
                    <a:ext cx="293780" cy="299184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楕円 143">
                    <a:extLst>
                      <a:ext uri="{FF2B5EF4-FFF2-40B4-BE49-F238E27FC236}">
                        <a16:creationId xmlns:a16="http://schemas.microsoft.com/office/drawing/2014/main" id="{A0DD4939-CEFC-9B8A-4390-34F93423BA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20845" y="1079955"/>
                    <a:ext cx="293780" cy="299184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楕円 144">
                    <a:extLst>
                      <a:ext uri="{FF2B5EF4-FFF2-40B4-BE49-F238E27FC236}">
                        <a16:creationId xmlns:a16="http://schemas.microsoft.com/office/drawing/2014/main" id="{AE0B61EB-3B49-8657-2096-B9DD8F1C1A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61609" y="1121569"/>
                    <a:ext cx="212052" cy="21595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楕円 145">
                    <a:extLst>
                      <a:ext uri="{FF2B5EF4-FFF2-40B4-BE49-F238E27FC236}">
                        <a16:creationId xmlns:a16="http://schemas.microsoft.com/office/drawing/2014/main" id="{7BB7B165-6758-310B-C5AA-52BEAD0538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1709" y="1121569"/>
                    <a:ext cx="212052" cy="21595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楕円 146">
                    <a:extLst>
                      <a:ext uri="{FF2B5EF4-FFF2-40B4-BE49-F238E27FC236}">
                        <a16:creationId xmlns:a16="http://schemas.microsoft.com/office/drawing/2014/main" id="{8D4990ED-C0E1-E86A-105F-7533F84753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45132" y="728700"/>
                    <a:ext cx="945105" cy="94510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8046E800-10C6-BACE-89B5-D6BB6E5748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7749" y="767752"/>
                    <a:ext cx="318726" cy="202524"/>
                  </a:xfrm>
                  <a:custGeom>
                    <a:avLst/>
                    <a:gdLst>
                      <a:gd name="connsiteX0" fmla="*/ 139742 w 566616"/>
                      <a:gd name="connsiteY0" fmla="*/ 20063 h 360039"/>
                      <a:gd name="connsiteX1" fmla="*/ 132146 w 566616"/>
                      <a:gd name="connsiteY1" fmla="*/ 40966 h 360039"/>
                      <a:gd name="connsiteX2" fmla="*/ 123764 w 566616"/>
                      <a:gd name="connsiteY2" fmla="*/ 112510 h 360039"/>
                      <a:gd name="connsiteX3" fmla="*/ 247528 w 566616"/>
                      <a:gd name="connsiteY3" fmla="*/ 360037 h 360039"/>
                      <a:gd name="connsiteX4" fmla="*/ 247528 w 566616"/>
                      <a:gd name="connsiteY4" fmla="*/ 360039 h 360039"/>
                      <a:gd name="connsiteX5" fmla="*/ 0 w 566616"/>
                      <a:gd name="connsiteY5" fmla="*/ 112511 h 360039"/>
                      <a:gd name="connsiteX6" fmla="*/ 3092 w 566616"/>
                      <a:gd name="connsiteY6" fmla="*/ 81844 h 360039"/>
                      <a:gd name="connsiteX7" fmla="*/ 4472 w 566616"/>
                      <a:gd name="connsiteY7" fmla="*/ 80705 h 360039"/>
                      <a:gd name="connsiteX8" fmla="*/ 84742 w 566616"/>
                      <a:gd name="connsiteY8" fmla="*/ 37136 h 360039"/>
                      <a:gd name="connsiteX9" fmla="*/ 343233 w 566616"/>
                      <a:gd name="connsiteY9" fmla="*/ 7516 h 360039"/>
                      <a:gd name="connsiteX10" fmla="*/ 363917 w 566616"/>
                      <a:gd name="connsiteY10" fmla="*/ 9601 h 360039"/>
                      <a:gd name="connsiteX11" fmla="*/ 452620 w 566616"/>
                      <a:gd name="connsiteY11" fmla="*/ 37136 h 360039"/>
                      <a:gd name="connsiteX12" fmla="*/ 452625 w 566616"/>
                      <a:gd name="connsiteY12" fmla="*/ 37138 h 360039"/>
                      <a:gd name="connsiteX13" fmla="*/ 451234 w 566616"/>
                      <a:gd name="connsiteY13" fmla="*/ 40966 h 360039"/>
                      <a:gd name="connsiteX14" fmla="*/ 442852 w 566616"/>
                      <a:gd name="connsiteY14" fmla="*/ 112510 h 360039"/>
                      <a:gd name="connsiteX15" fmla="*/ 566616 w 566616"/>
                      <a:gd name="connsiteY15" fmla="*/ 360037 h 360039"/>
                      <a:gd name="connsiteX16" fmla="*/ 566616 w 566616"/>
                      <a:gd name="connsiteY16" fmla="*/ 360039 h 360039"/>
                      <a:gd name="connsiteX17" fmla="*/ 319088 w 566616"/>
                      <a:gd name="connsiteY17" fmla="*/ 112511 h 360039"/>
                      <a:gd name="connsiteX18" fmla="*/ 338540 w 566616"/>
                      <a:gd name="connsiteY18" fmla="*/ 16162 h 360039"/>
                      <a:gd name="connsiteX19" fmla="*/ 268681 w 566616"/>
                      <a:gd name="connsiteY19" fmla="*/ 0 h 360039"/>
                      <a:gd name="connsiteX20" fmla="*/ 305237 w 566616"/>
                      <a:gd name="connsiteY20" fmla="*/ 3685 h 360039"/>
                      <a:gd name="connsiteX21" fmla="*/ 291690 w 566616"/>
                      <a:gd name="connsiteY21" fmla="*/ 40966 h 360039"/>
                      <a:gd name="connsiteX22" fmla="*/ 283308 w 566616"/>
                      <a:gd name="connsiteY22" fmla="*/ 112510 h 360039"/>
                      <a:gd name="connsiteX23" fmla="*/ 407072 w 566616"/>
                      <a:gd name="connsiteY23" fmla="*/ 360037 h 360039"/>
                      <a:gd name="connsiteX24" fmla="*/ 407072 w 566616"/>
                      <a:gd name="connsiteY24" fmla="*/ 360039 h 360039"/>
                      <a:gd name="connsiteX25" fmla="*/ 159544 w 566616"/>
                      <a:gd name="connsiteY25" fmla="*/ 112511 h 360039"/>
                      <a:gd name="connsiteX26" fmla="*/ 178996 w 566616"/>
                      <a:gd name="connsiteY26" fmla="*/ 16162 h 360039"/>
                      <a:gd name="connsiteX27" fmla="*/ 183085 w 566616"/>
                      <a:gd name="connsiteY27" fmla="*/ 8629 h 360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566616" h="360039">
                        <a:moveTo>
                          <a:pt x="139742" y="20063"/>
                        </a:moveTo>
                        <a:lnTo>
                          <a:pt x="132146" y="40966"/>
                        </a:lnTo>
                        <a:cubicBezTo>
                          <a:pt x="126630" y="64171"/>
                          <a:pt x="123764" y="88163"/>
                          <a:pt x="123764" y="112510"/>
                        </a:cubicBezTo>
                        <a:cubicBezTo>
                          <a:pt x="123764" y="209899"/>
                          <a:pt x="169617" y="301604"/>
                          <a:pt x="247528" y="360037"/>
                        </a:cubicBezTo>
                        <a:lnTo>
                          <a:pt x="247528" y="360039"/>
                        </a:lnTo>
                        <a:cubicBezTo>
                          <a:pt x="110822" y="360039"/>
                          <a:pt x="0" y="249217"/>
                          <a:pt x="0" y="112511"/>
                        </a:cubicBezTo>
                        <a:lnTo>
                          <a:pt x="3092" y="81844"/>
                        </a:lnTo>
                        <a:lnTo>
                          <a:pt x="4472" y="80705"/>
                        </a:lnTo>
                        <a:cubicBezTo>
                          <a:pt x="29612" y="63720"/>
                          <a:pt x="56474" y="49092"/>
                          <a:pt x="84742" y="37136"/>
                        </a:cubicBezTo>
                        <a:close/>
                        <a:moveTo>
                          <a:pt x="343233" y="7516"/>
                        </a:moveTo>
                        <a:lnTo>
                          <a:pt x="363917" y="9601"/>
                        </a:lnTo>
                        <a:cubicBezTo>
                          <a:pt x="394679" y="15896"/>
                          <a:pt x="424353" y="25179"/>
                          <a:pt x="452620" y="37136"/>
                        </a:cubicBezTo>
                        <a:lnTo>
                          <a:pt x="452625" y="37138"/>
                        </a:lnTo>
                        <a:lnTo>
                          <a:pt x="451234" y="40966"/>
                        </a:lnTo>
                        <a:cubicBezTo>
                          <a:pt x="445718" y="64171"/>
                          <a:pt x="442852" y="88163"/>
                          <a:pt x="442852" y="112510"/>
                        </a:cubicBezTo>
                        <a:cubicBezTo>
                          <a:pt x="442852" y="209899"/>
                          <a:pt x="488705" y="301604"/>
                          <a:pt x="566616" y="360037"/>
                        </a:cubicBezTo>
                        <a:lnTo>
                          <a:pt x="566616" y="360039"/>
                        </a:lnTo>
                        <a:cubicBezTo>
                          <a:pt x="429910" y="360039"/>
                          <a:pt x="319088" y="249217"/>
                          <a:pt x="319088" y="112511"/>
                        </a:cubicBezTo>
                        <a:cubicBezTo>
                          <a:pt x="319088" y="78335"/>
                          <a:pt x="326015" y="45776"/>
                          <a:pt x="338540" y="16162"/>
                        </a:cubicBezTo>
                        <a:close/>
                        <a:moveTo>
                          <a:pt x="268681" y="0"/>
                        </a:moveTo>
                        <a:lnTo>
                          <a:pt x="305237" y="3685"/>
                        </a:lnTo>
                        <a:lnTo>
                          <a:pt x="291690" y="40966"/>
                        </a:lnTo>
                        <a:cubicBezTo>
                          <a:pt x="286174" y="64171"/>
                          <a:pt x="283308" y="88163"/>
                          <a:pt x="283308" y="112510"/>
                        </a:cubicBezTo>
                        <a:cubicBezTo>
                          <a:pt x="283308" y="209899"/>
                          <a:pt x="329161" y="301604"/>
                          <a:pt x="407072" y="360037"/>
                        </a:cubicBezTo>
                        <a:lnTo>
                          <a:pt x="407072" y="360039"/>
                        </a:lnTo>
                        <a:cubicBezTo>
                          <a:pt x="270366" y="360039"/>
                          <a:pt x="159544" y="249217"/>
                          <a:pt x="159544" y="112511"/>
                        </a:cubicBezTo>
                        <a:cubicBezTo>
                          <a:pt x="159544" y="78335"/>
                          <a:pt x="166471" y="45776"/>
                          <a:pt x="178996" y="16162"/>
                        </a:cubicBezTo>
                        <a:lnTo>
                          <a:pt x="183085" y="8629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四角形: 上の 2 つの角を丸める 148">
                    <a:extLst>
                      <a:ext uri="{FF2B5EF4-FFF2-40B4-BE49-F238E27FC236}">
                        <a16:creationId xmlns:a16="http://schemas.microsoft.com/office/drawing/2014/main" id="{831BF4E8-E53A-CA8A-751E-B923C37766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7834" y="2533621"/>
                    <a:ext cx="313129" cy="144055"/>
                  </a:xfrm>
                  <a:prstGeom prst="round2SameRect">
                    <a:avLst>
                      <a:gd name="adj1" fmla="val 50000"/>
                      <a:gd name="adj2" fmla="val 2535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楕円 149">
                    <a:extLst>
                      <a:ext uri="{FF2B5EF4-FFF2-40B4-BE49-F238E27FC236}">
                        <a16:creationId xmlns:a16="http://schemas.microsoft.com/office/drawing/2014/main" id="{EB270CC2-A946-4A9C-3BB1-78AAC97AD1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91778" y="1390343"/>
                    <a:ext cx="243422" cy="21645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フリーフォーム: 図形 150">
                    <a:extLst>
                      <a:ext uri="{FF2B5EF4-FFF2-40B4-BE49-F238E27FC236}">
                        <a16:creationId xmlns:a16="http://schemas.microsoft.com/office/drawing/2014/main" id="{98BEBB60-E8D3-6329-277A-9FD3843274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6876" y="1390344"/>
                    <a:ext cx="146738" cy="48177"/>
                  </a:xfrm>
                  <a:custGeom>
                    <a:avLst/>
                    <a:gdLst>
                      <a:gd name="connsiteX0" fmla="*/ 73369 w 146738"/>
                      <a:gd name="connsiteY0" fmla="*/ 0 h 48177"/>
                      <a:gd name="connsiteX1" fmla="*/ 120744 w 146738"/>
                      <a:gd name="connsiteY1" fmla="*/ 8505 h 48177"/>
                      <a:gd name="connsiteX2" fmla="*/ 146738 w 146738"/>
                      <a:gd name="connsiteY2" fmla="*/ 24089 h 48177"/>
                      <a:gd name="connsiteX3" fmla="*/ 120744 w 146738"/>
                      <a:gd name="connsiteY3" fmla="*/ 39672 h 48177"/>
                      <a:gd name="connsiteX4" fmla="*/ 73369 w 146738"/>
                      <a:gd name="connsiteY4" fmla="*/ 48177 h 48177"/>
                      <a:gd name="connsiteX5" fmla="*/ 25994 w 146738"/>
                      <a:gd name="connsiteY5" fmla="*/ 39672 h 48177"/>
                      <a:gd name="connsiteX6" fmla="*/ 0 w 146738"/>
                      <a:gd name="connsiteY6" fmla="*/ 24089 h 48177"/>
                      <a:gd name="connsiteX7" fmla="*/ 25994 w 146738"/>
                      <a:gd name="connsiteY7" fmla="*/ 8505 h 48177"/>
                      <a:gd name="connsiteX8" fmla="*/ 73369 w 146738"/>
                      <a:gd name="connsiteY8" fmla="*/ 0 h 481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738" h="48177">
                        <a:moveTo>
                          <a:pt x="73369" y="0"/>
                        </a:moveTo>
                        <a:cubicBezTo>
                          <a:pt x="90174" y="0"/>
                          <a:pt x="106183" y="3028"/>
                          <a:pt x="120744" y="8505"/>
                        </a:cubicBezTo>
                        <a:lnTo>
                          <a:pt x="146738" y="24089"/>
                        </a:lnTo>
                        <a:lnTo>
                          <a:pt x="120744" y="39672"/>
                        </a:lnTo>
                        <a:cubicBezTo>
                          <a:pt x="106183" y="45149"/>
                          <a:pt x="90174" y="48177"/>
                          <a:pt x="73369" y="48177"/>
                        </a:cubicBezTo>
                        <a:cubicBezTo>
                          <a:pt x="56564" y="48177"/>
                          <a:pt x="40555" y="45149"/>
                          <a:pt x="25994" y="39672"/>
                        </a:cubicBezTo>
                        <a:lnTo>
                          <a:pt x="0" y="24089"/>
                        </a:lnTo>
                        <a:lnTo>
                          <a:pt x="25994" y="8505"/>
                        </a:lnTo>
                        <a:cubicBezTo>
                          <a:pt x="40555" y="3028"/>
                          <a:pt x="56564" y="0"/>
                          <a:pt x="7336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楕円 151">
                    <a:extLst>
                      <a:ext uri="{FF2B5EF4-FFF2-40B4-BE49-F238E27FC236}">
                        <a16:creationId xmlns:a16="http://schemas.microsoft.com/office/drawing/2014/main" id="{5489CD12-EEDD-DD60-4C0A-6DA76106B1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15529" y="993057"/>
                    <a:ext cx="255479" cy="26834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楕円 152">
                    <a:extLst>
                      <a:ext uri="{FF2B5EF4-FFF2-40B4-BE49-F238E27FC236}">
                        <a16:creationId xmlns:a16="http://schemas.microsoft.com/office/drawing/2014/main" id="{F6B20B16-5256-D1D2-B523-ACE8645A97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2996" y="1095432"/>
                    <a:ext cx="60550" cy="6359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楕円 153">
                    <a:extLst>
                      <a:ext uri="{FF2B5EF4-FFF2-40B4-BE49-F238E27FC236}">
                        <a16:creationId xmlns:a16="http://schemas.microsoft.com/office/drawing/2014/main" id="{0CFBEBE0-1526-7F02-7E06-A4EC535A7D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8727" y="1034656"/>
                    <a:ext cx="255479" cy="26834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楕円 154">
                    <a:extLst>
                      <a:ext uri="{FF2B5EF4-FFF2-40B4-BE49-F238E27FC236}">
                        <a16:creationId xmlns:a16="http://schemas.microsoft.com/office/drawing/2014/main" id="{5C453AF3-9D01-CEAD-0719-0C2A9CA294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46194" y="1137031"/>
                    <a:ext cx="60550" cy="6359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302708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角丸四角形 3">
            <a:extLst>
              <a:ext uri="{FF2B5EF4-FFF2-40B4-BE49-F238E27FC236}">
                <a16:creationId xmlns:a16="http://schemas.microsoft.com/office/drawing/2014/main" id="{4EA2DCE3-8E2C-44F6-BE05-12D28563F070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B34CE23-2F16-D42B-5DCD-096BCC0B5D4C}"/>
              </a:ext>
            </a:extLst>
          </p:cNvPr>
          <p:cNvGrpSpPr/>
          <p:nvPr/>
        </p:nvGrpSpPr>
        <p:grpSpPr>
          <a:xfrm>
            <a:off x="732971" y="5403352"/>
            <a:ext cx="5392058" cy="3816010"/>
            <a:chOff x="388189" y="4706253"/>
            <a:chExt cx="6081622" cy="4644500"/>
          </a:xfrm>
        </p:grpSpPr>
        <p:sp>
          <p:nvSpPr>
            <p:cNvPr id="137" name="テキスト ボックス 136">
              <a:extLst>
                <a:ext uri="{FF2B5EF4-FFF2-40B4-BE49-F238E27FC236}">
                  <a16:creationId xmlns:a16="http://schemas.microsoft.com/office/drawing/2014/main" id="{A35F1BFB-A15C-BBA6-A7BA-8D2B9A6737F3}"/>
                </a:ext>
              </a:extLst>
            </p:cNvPr>
            <p:cNvSpPr txBox="1"/>
            <p:nvPr/>
          </p:nvSpPr>
          <p:spPr>
            <a:xfrm>
              <a:off x="388189" y="7293559"/>
              <a:ext cx="6081622" cy="2057194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000" dirty="0">
                  <a:ln w="38100">
                    <a:noFill/>
                  </a:ln>
                  <a:effectLst/>
                </a:rPr>
                <a:t>目を離さないで</a:t>
              </a:r>
            </a:p>
          </p:txBody>
        </p:sp>
        <p:sp>
          <p:nvSpPr>
            <p:cNvPr id="138" name="テキスト ボックス 137">
              <a:extLst>
                <a:ext uri="{FF2B5EF4-FFF2-40B4-BE49-F238E27FC236}">
                  <a16:creationId xmlns:a16="http://schemas.microsoft.com/office/drawing/2014/main" id="{A790AEAB-4AFF-5119-3EA0-74F0F20ABB6F}"/>
                </a:ext>
              </a:extLst>
            </p:cNvPr>
            <p:cNvSpPr txBox="1"/>
            <p:nvPr/>
          </p:nvSpPr>
          <p:spPr>
            <a:xfrm>
              <a:off x="388189" y="4706253"/>
              <a:ext cx="6081622" cy="2057194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お子様から</a:t>
              </a:r>
              <a:endParaRPr lang="en-US" altLang="ja-JP" sz="130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44" name="星: 16 pt 43">
            <a:extLst>
              <a:ext uri="{FF2B5EF4-FFF2-40B4-BE49-F238E27FC236}">
                <a16:creationId xmlns:a16="http://schemas.microsoft.com/office/drawing/2014/main" id="{5C7ADEBC-2A55-3480-3FA5-0364694C55B2}"/>
              </a:ext>
            </a:extLst>
          </p:cNvPr>
          <p:cNvSpPr/>
          <p:nvPr/>
        </p:nvSpPr>
        <p:spPr>
          <a:xfrm>
            <a:off x="1461607" y="1006735"/>
            <a:ext cx="3997084" cy="3997084"/>
          </a:xfrm>
          <a:prstGeom prst="star16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FCA2B050-CB2D-7506-7CBE-DEABB94F4308}"/>
              </a:ext>
            </a:extLst>
          </p:cNvPr>
          <p:cNvGrpSpPr/>
          <p:nvPr/>
        </p:nvGrpSpPr>
        <p:grpSpPr>
          <a:xfrm>
            <a:off x="1088524" y="1875873"/>
            <a:ext cx="4680952" cy="2459878"/>
            <a:chOff x="7158662" y="3998449"/>
            <a:chExt cx="2807821" cy="1475533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E11336B3-5269-B549-9CE4-81E653F906E7}"/>
                </a:ext>
              </a:extLst>
            </p:cNvPr>
            <p:cNvGrpSpPr/>
            <p:nvPr/>
          </p:nvGrpSpPr>
          <p:grpSpPr>
            <a:xfrm>
              <a:off x="7158662" y="3998449"/>
              <a:ext cx="1250371" cy="1475533"/>
              <a:chOff x="5941752" y="3853048"/>
              <a:chExt cx="1689109" cy="1993277"/>
            </a:xfrm>
          </p:grpSpPr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034184FB-0D6B-6E14-AC5F-B66078CD5455}"/>
                  </a:ext>
                </a:extLst>
              </p:cNvPr>
              <p:cNvSpPr/>
              <p:nvPr/>
            </p:nvSpPr>
            <p:spPr bwMode="auto">
              <a:xfrm rot="14766745">
                <a:off x="6920868" y="3896919"/>
                <a:ext cx="240663" cy="152922"/>
              </a:xfrm>
              <a:custGeom>
                <a:avLst/>
                <a:gdLst>
                  <a:gd name="connsiteX0" fmla="*/ 139742 w 566616"/>
                  <a:gd name="connsiteY0" fmla="*/ 20063 h 360039"/>
                  <a:gd name="connsiteX1" fmla="*/ 132146 w 566616"/>
                  <a:gd name="connsiteY1" fmla="*/ 40966 h 360039"/>
                  <a:gd name="connsiteX2" fmla="*/ 123764 w 566616"/>
                  <a:gd name="connsiteY2" fmla="*/ 112510 h 360039"/>
                  <a:gd name="connsiteX3" fmla="*/ 247528 w 566616"/>
                  <a:gd name="connsiteY3" fmla="*/ 360037 h 360039"/>
                  <a:gd name="connsiteX4" fmla="*/ 247528 w 566616"/>
                  <a:gd name="connsiteY4" fmla="*/ 360039 h 360039"/>
                  <a:gd name="connsiteX5" fmla="*/ 0 w 566616"/>
                  <a:gd name="connsiteY5" fmla="*/ 112511 h 360039"/>
                  <a:gd name="connsiteX6" fmla="*/ 3092 w 566616"/>
                  <a:gd name="connsiteY6" fmla="*/ 81844 h 360039"/>
                  <a:gd name="connsiteX7" fmla="*/ 4472 w 566616"/>
                  <a:gd name="connsiteY7" fmla="*/ 80705 h 360039"/>
                  <a:gd name="connsiteX8" fmla="*/ 84742 w 566616"/>
                  <a:gd name="connsiteY8" fmla="*/ 37136 h 360039"/>
                  <a:gd name="connsiteX9" fmla="*/ 343233 w 566616"/>
                  <a:gd name="connsiteY9" fmla="*/ 7516 h 360039"/>
                  <a:gd name="connsiteX10" fmla="*/ 363917 w 566616"/>
                  <a:gd name="connsiteY10" fmla="*/ 9601 h 360039"/>
                  <a:gd name="connsiteX11" fmla="*/ 452620 w 566616"/>
                  <a:gd name="connsiteY11" fmla="*/ 37136 h 360039"/>
                  <a:gd name="connsiteX12" fmla="*/ 452625 w 566616"/>
                  <a:gd name="connsiteY12" fmla="*/ 37138 h 360039"/>
                  <a:gd name="connsiteX13" fmla="*/ 451234 w 566616"/>
                  <a:gd name="connsiteY13" fmla="*/ 40966 h 360039"/>
                  <a:gd name="connsiteX14" fmla="*/ 442852 w 566616"/>
                  <a:gd name="connsiteY14" fmla="*/ 112510 h 360039"/>
                  <a:gd name="connsiteX15" fmla="*/ 566616 w 566616"/>
                  <a:gd name="connsiteY15" fmla="*/ 360037 h 360039"/>
                  <a:gd name="connsiteX16" fmla="*/ 566616 w 566616"/>
                  <a:gd name="connsiteY16" fmla="*/ 360039 h 360039"/>
                  <a:gd name="connsiteX17" fmla="*/ 319088 w 566616"/>
                  <a:gd name="connsiteY17" fmla="*/ 112511 h 360039"/>
                  <a:gd name="connsiteX18" fmla="*/ 338540 w 566616"/>
                  <a:gd name="connsiteY18" fmla="*/ 16162 h 360039"/>
                  <a:gd name="connsiteX19" fmla="*/ 268681 w 566616"/>
                  <a:gd name="connsiteY19" fmla="*/ 0 h 360039"/>
                  <a:gd name="connsiteX20" fmla="*/ 305237 w 566616"/>
                  <a:gd name="connsiteY20" fmla="*/ 3685 h 360039"/>
                  <a:gd name="connsiteX21" fmla="*/ 291690 w 566616"/>
                  <a:gd name="connsiteY21" fmla="*/ 40966 h 360039"/>
                  <a:gd name="connsiteX22" fmla="*/ 283308 w 566616"/>
                  <a:gd name="connsiteY22" fmla="*/ 112510 h 360039"/>
                  <a:gd name="connsiteX23" fmla="*/ 407072 w 566616"/>
                  <a:gd name="connsiteY23" fmla="*/ 360037 h 360039"/>
                  <a:gd name="connsiteX24" fmla="*/ 407072 w 566616"/>
                  <a:gd name="connsiteY24" fmla="*/ 360039 h 360039"/>
                  <a:gd name="connsiteX25" fmla="*/ 159544 w 566616"/>
                  <a:gd name="connsiteY25" fmla="*/ 112511 h 360039"/>
                  <a:gd name="connsiteX26" fmla="*/ 178996 w 566616"/>
                  <a:gd name="connsiteY26" fmla="*/ 16162 h 360039"/>
                  <a:gd name="connsiteX27" fmla="*/ 183085 w 566616"/>
                  <a:gd name="connsiteY27" fmla="*/ 8629 h 360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66616" h="360039">
                    <a:moveTo>
                      <a:pt x="139742" y="20063"/>
                    </a:moveTo>
                    <a:lnTo>
                      <a:pt x="132146" y="40966"/>
                    </a:lnTo>
                    <a:cubicBezTo>
                      <a:pt x="126630" y="64171"/>
                      <a:pt x="123764" y="88163"/>
                      <a:pt x="123764" y="112510"/>
                    </a:cubicBezTo>
                    <a:cubicBezTo>
                      <a:pt x="123764" y="209899"/>
                      <a:pt x="169617" y="301604"/>
                      <a:pt x="247528" y="360037"/>
                    </a:cubicBezTo>
                    <a:lnTo>
                      <a:pt x="247528" y="360039"/>
                    </a:lnTo>
                    <a:cubicBezTo>
                      <a:pt x="110822" y="360039"/>
                      <a:pt x="0" y="249217"/>
                      <a:pt x="0" y="112511"/>
                    </a:cubicBezTo>
                    <a:lnTo>
                      <a:pt x="3092" y="81844"/>
                    </a:lnTo>
                    <a:lnTo>
                      <a:pt x="4472" y="80705"/>
                    </a:lnTo>
                    <a:cubicBezTo>
                      <a:pt x="29612" y="63720"/>
                      <a:pt x="56474" y="49092"/>
                      <a:pt x="84742" y="37136"/>
                    </a:cubicBezTo>
                    <a:close/>
                    <a:moveTo>
                      <a:pt x="343233" y="7516"/>
                    </a:moveTo>
                    <a:lnTo>
                      <a:pt x="363917" y="9601"/>
                    </a:lnTo>
                    <a:cubicBezTo>
                      <a:pt x="394679" y="15896"/>
                      <a:pt x="424353" y="25179"/>
                      <a:pt x="452620" y="37136"/>
                    </a:cubicBezTo>
                    <a:lnTo>
                      <a:pt x="452625" y="37138"/>
                    </a:lnTo>
                    <a:lnTo>
                      <a:pt x="451234" y="40966"/>
                    </a:lnTo>
                    <a:cubicBezTo>
                      <a:pt x="445718" y="64171"/>
                      <a:pt x="442852" y="88163"/>
                      <a:pt x="442852" y="112510"/>
                    </a:cubicBezTo>
                    <a:cubicBezTo>
                      <a:pt x="442852" y="209899"/>
                      <a:pt x="488705" y="301604"/>
                      <a:pt x="566616" y="360037"/>
                    </a:cubicBezTo>
                    <a:lnTo>
                      <a:pt x="566616" y="360039"/>
                    </a:lnTo>
                    <a:cubicBezTo>
                      <a:pt x="429910" y="360039"/>
                      <a:pt x="319088" y="249217"/>
                      <a:pt x="319088" y="112511"/>
                    </a:cubicBezTo>
                    <a:cubicBezTo>
                      <a:pt x="319088" y="78335"/>
                      <a:pt x="326015" y="45776"/>
                      <a:pt x="338540" y="16162"/>
                    </a:cubicBezTo>
                    <a:close/>
                    <a:moveTo>
                      <a:pt x="268681" y="0"/>
                    </a:moveTo>
                    <a:lnTo>
                      <a:pt x="305237" y="3685"/>
                    </a:lnTo>
                    <a:lnTo>
                      <a:pt x="291690" y="40966"/>
                    </a:lnTo>
                    <a:cubicBezTo>
                      <a:pt x="286174" y="64171"/>
                      <a:pt x="283308" y="88163"/>
                      <a:pt x="283308" y="112510"/>
                    </a:cubicBezTo>
                    <a:cubicBezTo>
                      <a:pt x="283308" y="209899"/>
                      <a:pt x="329161" y="301604"/>
                      <a:pt x="407072" y="360037"/>
                    </a:cubicBezTo>
                    <a:lnTo>
                      <a:pt x="407072" y="360039"/>
                    </a:lnTo>
                    <a:cubicBezTo>
                      <a:pt x="270366" y="360039"/>
                      <a:pt x="159544" y="249217"/>
                      <a:pt x="159544" y="112511"/>
                    </a:cubicBezTo>
                    <a:cubicBezTo>
                      <a:pt x="159544" y="78335"/>
                      <a:pt x="166471" y="45776"/>
                      <a:pt x="178996" y="16162"/>
                    </a:cubicBezTo>
                    <a:lnTo>
                      <a:pt x="183085" y="8629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25B484FF-EC87-CAD7-F37B-534637E0B1B0}"/>
                  </a:ext>
                </a:extLst>
              </p:cNvPr>
              <p:cNvSpPr/>
              <p:nvPr/>
            </p:nvSpPr>
            <p:spPr bwMode="auto">
              <a:xfrm rot="5400000" flipH="1">
                <a:off x="5953251" y="4132846"/>
                <a:ext cx="235722" cy="258719"/>
              </a:xfrm>
              <a:custGeom>
                <a:avLst/>
                <a:gdLst>
                  <a:gd name="connsiteX0" fmla="*/ 234812 w 235722"/>
                  <a:gd name="connsiteY0" fmla="*/ 83126 h 258719"/>
                  <a:gd name="connsiteX1" fmla="*/ 216068 w 235722"/>
                  <a:gd name="connsiteY1" fmla="*/ 50660 h 258719"/>
                  <a:gd name="connsiteX2" fmla="*/ 183246 w 235722"/>
                  <a:gd name="connsiteY2" fmla="*/ 41865 h 258719"/>
                  <a:gd name="connsiteX3" fmla="*/ 183246 w 235722"/>
                  <a:gd name="connsiteY3" fmla="*/ 22727 h 258719"/>
                  <a:gd name="connsiteX4" fmla="*/ 155991 w 235722"/>
                  <a:gd name="connsiteY4" fmla="*/ 373 h 258719"/>
                  <a:gd name="connsiteX5" fmla="*/ 94393 w 235722"/>
                  <a:gd name="connsiteY5" fmla="*/ 8233 h 258719"/>
                  <a:gd name="connsiteX6" fmla="*/ 99294 w 235722"/>
                  <a:gd name="connsiteY6" fmla="*/ 10043 h 258719"/>
                  <a:gd name="connsiteX7" fmla="*/ 85741 w 235722"/>
                  <a:gd name="connsiteY7" fmla="*/ 9379 h 258719"/>
                  <a:gd name="connsiteX8" fmla="*/ 15793 w 235722"/>
                  <a:gd name="connsiteY8" fmla="*/ 75132 h 258719"/>
                  <a:gd name="connsiteX9" fmla="*/ 3243 w 235722"/>
                  <a:gd name="connsiteY9" fmla="*/ 121967 h 258719"/>
                  <a:gd name="connsiteX10" fmla="*/ 60259 w 235722"/>
                  <a:gd name="connsiteY10" fmla="*/ 228947 h 258719"/>
                  <a:gd name="connsiteX11" fmla="*/ 86743 w 235722"/>
                  <a:gd name="connsiteY11" fmla="*/ 236044 h 258719"/>
                  <a:gd name="connsiteX12" fmla="*/ 92253 w 235722"/>
                  <a:gd name="connsiteY12" fmla="*/ 240271 h 258719"/>
                  <a:gd name="connsiteX13" fmla="*/ 157970 w 235722"/>
                  <a:gd name="connsiteY13" fmla="*/ 257881 h 258719"/>
                  <a:gd name="connsiteX14" fmla="*/ 187896 w 235722"/>
                  <a:gd name="connsiteY14" fmla="*/ 240603 h 258719"/>
                  <a:gd name="connsiteX15" fmla="*/ 170618 w 235722"/>
                  <a:gd name="connsiteY15" fmla="*/ 210676 h 258719"/>
                  <a:gd name="connsiteX16" fmla="*/ 120414 w 235722"/>
                  <a:gd name="connsiteY16" fmla="*/ 197224 h 258719"/>
                  <a:gd name="connsiteX17" fmla="*/ 120414 w 235722"/>
                  <a:gd name="connsiteY17" fmla="*/ 197224 h 258719"/>
                  <a:gd name="connsiteX18" fmla="*/ 177888 w 235722"/>
                  <a:gd name="connsiteY18" fmla="*/ 212623 h 258719"/>
                  <a:gd name="connsiteX19" fmla="*/ 212627 w 235722"/>
                  <a:gd name="connsiteY19" fmla="*/ 192566 h 258719"/>
                  <a:gd name="connsiteX20" fmla="*/ 209794 w 235722"/>
                  <a:gd name="connsiteY20" fmla="*/ 171042 h 258719"/>
                  <a:gd name="connsiteX21" fmla="*/ 193042 w 235722"/>
                  <a:gd name="connsiteY21" fmla="*/ 158189 h 258719"/>
                  <a:gd name="connsiteX22" fmla="*/ 213976 w 235722"/>
                  <a:gd name="connsiteY22" fmla="*/ 155433 h 258719"/>
                  <a:gd name="connsiteX23" fmla="*/ 227192 w 235722"/>
                  <a:gd name="connsiteY23" fmla="*/ 138209 h 258719"/>
                  <a:gd name="connsiteX24" fmla="*/ 207135 w 235722"/>
                  <a:gd name="connsiteY24" fmla="*/ 103469 h 258719"/>
                  <a:gd name="connsiteX25" fmla="*/ 182740 w 235722"/>
                  <a:gd name="connsiteY25" fmla="*/ 96933 h 258719"/>
                  <a:gd name="connsiteX26" fmla="*/ 182858 w 235722"/>
                  <a:gd name="connsiteY26" fmla="*/ 96649 h 258719"/>
                  <a:gd name="connsiteX27" fmla="*/ 202346 w 235722"/>
                  <a:gd name="connsiteY27" fmla="*/ 101871 h 258719"/>
                  <a:gd name="connsiteX28" fmla="*/ 234812 w 235722"/>
                  <a:gd name="connsiteY28" fmla="*/ 83126 h 258719"/>
                  <a:gd name="connsiteX0" fmla="*/ 234812 w 235722"/>
                  <a:gd name="connsiteY0" fmla="*/ 83126 h 258719"/>
                  <a:gd name="connsiteX1" fmla="*/ 216068 w 235722"/>
                  <a:gd name="connsiteY1" fmla="*/ 50660 h 258719"/>
                  <a:gd name="connsiteX2" fmla="*/ 183246 w 235722"/>
                  <a:gd name="connsiteY2" fmla="*/ 41865 h 258719"/>
                  <a:gd name="connsiteX3" fmla="*/ 183246 w 235722"/>
                  <a:gd name="connsiteY3" fmla="*/ 22727 h 258719"/>
                  <a:gd name="connsiteX4" fmla="*/ 155991 w 235722"/>
                  <a:gd name="connsiteY4" fmla="*/ 373 h 258719"/>
                  <a:gd name="connsiteX5" fmla="*/ 94393 w 235722"/>
                  <a:gd name="connsiteY5" fmla="*/ 8233 h 258719"/>
                  <a:gd name="connsiteX6" fmla="*/ 99294 w 235722"/>
                  <a:gd name="connsiteY6" fmla="*/ 10043 h 258719"/>
                  <a:gd name="connsiteX7" fmla="*/ 85741 w 235722"/>
                  <a:gd name="connsiteY7" fmla="*/ 9379 h 258719"/>
                  <a:gd name="connsiteX8" fmla="*/ 15793 w 235722"/>
                  <a:gd name="connsiteY8" fmla="*/ 75132 h 258719"/>
                  <a:gd name="connsiteX9" fmla="*/ 3243 w 235722"/>
                  <a:gd name="connsiteY9" fmla="*/ 121967 h 258719"/>
                  <a:gd name="connsiteX10" fmla="*/ 60259 w 235722"/>
                  <a:gd name="connsiteY10" fmla="*/ 228947 h 258719"/>
                  <a:gd name="connsiteX11" fmla="*/ 86743 w 235722"/>
                  <a:gd name="connsiteY11" fmla="*/ 236044 h 258719"/>
                  <a:gd name="connsiteX12" fmla="*/ 92253 w 235722"/>
                  <a:gd name="connsiteY12" fmla="*/ 240271 h 258719"/>
                  <a:gd name="connsiteX13" fmla="*/ 157970 w 235722"/>
                  <a:gd name="connsiteY13" fmla="*/ 257881 h 258719"/>
                  <a:gd name="connsiteX14" fmla="*/ 187896 w 235722"/>
                  <a:gd name="connsiteY14" fmla="*/ 240603 h 258719"/>
                  <a:gd name="connsiteX15" fmla="*/ 170618 w 235722"/>
                  <a:gd name="connsiteY15" fmla="*/ 210676 h 258719"/>
                  <a:gd name="connsiteX16" fmla="*/ 120414 w 235722"/>
                  <a:gd name="connsiteY16" fmla="*/ 197224 h 258719"/>
                  <a:gd name="connsiteX17" fmla="*/ 177888 w 235722"/>
                  <a:gd name="connsiteY17" fmla="*/ 212623 h 258719"/>
                  <a:gd name="connsiteX18" fmla="*/ 212627 w 235722"/>
                  <a:gd name="connsiteY18" fmla="*/ 192566 h 258719"/>
                  <a:gd name="connsiteX19" fmla="*/ 209794 w 235722"/>
                  <a:gd name="connsiteY19" fmla="*/ 171042 h 258719"/>
                  <a:gd name="connsiteX20" fmla="*/ 193042 w 235722"/>
                  <a:gd name="connsiteY20" fmla="*/ 158189 h 258719"/>
                  <a:gd name="connsiteX21" fmla="*/ 213976 w 235722"/>
                  <a:gd name="connsiteY21" fmla="*/ 155433 h 258719"/>
                  <a:gd name="connsiteX22" fmla="*/ 227192 w 235722"/>
                  <a:gd name="connsiteY22" fmla="*/ 138209 h 258719"/>
                  <a:gd name="connsiteX23" fmla="*/ 207135 w 235722"/>
                  <a:gd name="connsiteY23" fmla="*/ 103469 h 258719"/>
                  <a:gd name="connsiteX24" fmla="*/ 182740 w 235722"/>
                  <a:gd name="connsiteY24" fmla="*/ 96933 h 258719"/>
                  <a:gd name="connsiteX25" fmla="*/ 182858 w 235722"/>
                  <a:gd name="connsiteY25" fmla="*/ 96649 h 258719"/>
                  <a:gd name="connsiteX26" fmla="*/ 202346 w 235722"/>
                  <a:gd name="connsiteY26" fmla="*/ 101871 h 258719"/>
                  <a:gd name="connsiteX27" fmla="*/ 234812 w 235722"/>
                  <a:gd name="connsiteY27" fmla="*/ 83126 h 258719"/>
                  <a:gd name="connsiteX0" fmla="*/ 234812 w 235722"/>
                  <a:gd name="connsiteY0" fmla="*/ 83126 h 258719"/>
                  <a:gd name="connsiteX1" fmla="*/ 216068 w 235722"/>
                  <a:gd name="connsiteY1" fmla="*/ 50660 h 258719"/>
                  <a:gd name="connsiteX2" fmla="*/ 183246 w 235722"/>
                  <a:gd name="connsiteY2" fmla="*/ 41865 h 258719"/>
                  <a:gd name="connsiteX3" fmla="*/ 183246 w 235722"/>
                  <a:gd name="connsiteY3" fmla="*/ 22727 h 258719"/>
                  <a:gd name="connsiteX4" fmla="*/ 155991 w 235722"/>
                  <a:gd name="connsiteY4" fmla="*/ 373 h 258719"/>
                  <a:gd name="connsiteX5" fmla="*/ 94393 w 235722"/>
                  <a:gd name="connsiteY5" fmla="*/ 8233 h 258719"/>
                  <a:gd name="connsiteX6" fmla="*/ 99294 w 235722"/>
                  <a:gd name="connsiteY6" fmla="*/ 10043 h 258719"/>
                  <a:gd name="connsiteX7" fmla="*/ 85741 w 235722"/>
                  <a:gd name="connsiteY7" fmla="*/ 9379 h 258719"/>
                  <a:gd name="connsiteX8" fmla="*/ 15793 w 235722"/>
                  <a:gd name="connsiteY8" fmla="*/ 75132 h 258719"/>
                  <a:gd name="connsiteX9" fmla="*/ 3243 w 235722"/>
                  <a:gd name="connsiteY9" fmla="*/ 121967 h 258719"/>
                  <a:gd name="connsiteX10" fmla="*/ 60259 w 235722"/>
                  <a:gd name="connsiteY10" fmla="*/ 228947 h 258719"/>
                  <a:gd name="connsiteX11" fmla="*/ 86743 w 235722"/>
                  <a:gd name="connsiteY11" fmla="*/ 236044 h 258719"/>
                  <a:gd name="connsiteX12" fmla="*/ 92253 w 235722"/>
                  <a:gd name="connsiteY12" fmla="*/ 240271 h 258719"/>
                  <a:gd name="connsiteX13" fmla="*/ 157970 w 235722"/>
                  <a:gd name="connsiteY13" fmla="*/ 257881 h 258719"/>
                  <a:gd name="connsiteX14" fmla="*/ 187896 w 235722"/>
                  <a:gd name="connsiteY14" fmla="*/ 240603 h 258719"/>
                  <a:gd name="connsiteX15" fmla="*/ 170618 w 235722"/>
                  <a:gd name="connsiteY15" fmla="*/ 210676 h 258719"/>
                  <a:gd name="connsiteX16" fmla="*/ 177888 w 235722"/>
                  <a:gd name="connsiteY16" fmla="*/ 212623 h 258719"/>
                  <a:gd name="connsiteX17" fmla="*/ 212627 w 235722"/>
                  <a:gd name="connsiteY17" fmla="*/ 192566 h 258719"/>
                  <a:gd name="connsiteX18" fmla="*/ 209794 w 235722"/>
                  <a:gd name="connsiteY18" fmla="*/ 171042 h 258719"/>
                  <a:gd name="connsiteX19" fmla="*/ 193042 w 235722"/>
                  <a:gd name="connsiteY19" fmla="*/ 158189 h 258719"/>
                  <a:gd name="connsiteX20" fmla="*/ 213976 w 235722"/>
                  <a:gd name="connsiteY20" fmla="*/ 155433 h 258719"/>
                  <a:gd name="connsiteX21" fmla="*/ 227192 w 235722"/>
                  <a:gd name="connsiteY21" fmla="*/ 138209 h 258719"/>
                  <a:gd name="connsiteX22" fmla="*/ 207135 w 235722"/>
                  <a:gd name="connsiteY22" fmla="*/ 103469 h 258719"/>
                  <a:gd name="connsiteX23" fmla="*/ 182740 w 235722"/>
                  <a:gd name="connsiteY23" fmla="*/ 96933 h 258719"/>
                  <a:gd name="connsiteX24" fmla="*/ 182858 w 235722"/>
                  <a:gd name="connsiteY24" fmla="*/ 96649 h 258719"/>
                  <a:gd name="connsiteX25" fmla="*/ 202346 w 235722"/>
                  <a:gd name="connsiteY25" fmla="*/ 101871 h 258719"/>
                  <a:gd name="connsiteX26" fmla="*/ 234812 w 235722"/>
                  <a:gd name="connsiteY26" fmla="*/ 83126 h 258719"/>
                  <a:gd name="connsiteX0" fmla="*/ 234812 w 235722"/>
                  <a:gd name="connsiteY0" fmla="*/ 83126 h 258719"/>
                  <a:gd name="connsiteX1" fmla="*/ 216068 w 235722"/>
                  <a:gd name="connsiteY1" fmla="*/ 50660 h 258719"/>
                  <a:gd name="connsiteX2" fmla="*/ 183246 w 235722"/>
                  <a:gd name="connsiteY2" fmla="*/ 41865 h 258719"/>
                  <a:gd name="connsiteX3" fmla="*/ 183246 w 235722"/>
                  <a:gd name="connsiteY3" fmla="*/ 22727 h 258719"/>
                  <a:gd name="connsiteX4" fmla="*/ 155991 w 235722"/>
                  <a:gd name="connsiteY4" fmla="*/ 373 h 258719"/>
                  <a:gd name="connsiteX5" fmla="*/ 94393 w 235722"/>
                  <a:gd name="connsiteY5" fmla="*/ 8233 h 258719"/>
                  <a:gd name="connsiteX6" fmla="*/ 99294 w 235722"/>
                  <a:gd name="connsiteY6" fmla="*/ 10043 h 258719"/>
                  <a:gd name="connsiteX7" fmla="*/ 85741 w 235722"/>
                  <a:gd name="connsiteY7" fmla="*/ 9379 h 258719"/>
                  <a:gd name="connsiteX8" fmla="*/ 15793 w 235722"/>
                  <a:gd name="connsiteY8" fmla="*/ 75132 h 258719"/>
                  <a:gd name="connsiteX9" fmla="*/ 3243 w 235722"/>
                  <a:gd name="connsiteY9" fmla="*/ 121967 h 258719"/>
                  <a:gd name="connsiteX10" fmla="*/ 60259 w 235722"/>
                  <a:gd name="connsiteY10" fmla="*/ 228947 h 258719"/>
                  <a:gd name="connsiteX11" fmla="*/ 86743 w 235722"/>
                  <a:gd name="connsiteY11" fmla="*/ 236044 h 258719"/>
                  <a:gd name="connsiteX12" fmla="*/ 92253 w 235722"/>
                  <a:gd name="connsiteY12" fmla="*/ 240271 h 258719"/>
                  <a:gd name="connsiteX13" fmla="*/ 157970 w 235722"/>
                  <a:gd name="connsiteY13" fmla="*/ 257881 h 258719"/>
                  <a:gd name="connsiteX14" fmla="*/ 187896 w 235722"/>
                  <a:gd name="connsiteY14" fmla="*/ 240603 h 258719"/>
                  <a:gd name="connsiteX15" fmla="*/ 170618 w 235722"/>
                  <a:gd name="connsiteY15" fmla="*/ 210676 h 258719"/>
                  <a:gd name="connsiteX16" fmla="*/ 177888 w 235722"/>
                  <a:gd name="connsiteY16" fmla="*/ 212623 h 258719"/>
                  <a:gd name="connsiteX17" fmla="*/ 212627 w 235722"/>
                  <a:gd name="connsiteY17" fmla="*/ 192566 h 258719"/>
                  <a:gd name="connsiteX18" fmla="*/ 209794 w 235722"/>
                  <a:gd name="connsiteY18" fmla="*/ 171042 h 258719"/>
                  <a:gd name="connsiteX19" fmla="*/ 193042 w 235722"/>
                  <a:gd name="connsiteY19" fmla="*/ 158189 h 258719"/>
                  <a:gd name="connsiteX20" fmla="*/ 213976 w 235722"/>
                  <a:gd name="connsiteY20" fmla="*/ 155433 h 258719"/>
                  <a:gd name="connsiteX21" fmla="*/ 227192 w 235722"/>
                  <a:gd name="connsiteY21" fmla="*/ 138209 h 258719"/>
                  <a:gd name="connsiteX22" fmla="*/ 207135 w 235722"/>
                  <a:gd name="connsiteY22" fmla="*/ 103469 h 258719"/>
                  <a:gd name="connsiteX23" fmla="*/ 182740 w 235722"/>
                  <a:gd name="connsiteY23" fmla="*/ 96933 h 258719"/>
                  <a:gd name="connsiteX24" fmla="*/ 202346 w 235722"/>
                  <a:gd name="connsiteY24" fmla="*/ 101871 h 258719"/>
                  <a:gd name="connsiteX25" fmla="*/ 234812 w 235722"/>
                  <a:gd name="connsiteY25" fmla="*/ 83126 h 258719"/>
                  <a:gd name="connsiteX0" fmla="*/ 234812 w 235722"/>
                  <a:gd name="connsiteY0" fmla="*/ 83126 h 258719"/>
                  <a:gd name="connsiteX1" fmla="*/ 216068 w 235722"/>
                  <a:gd name="connsiteY1" fmla="*/ 50660 h 258719"/>
                  <a:gd name="connsiteX2" fmla="*/ 183246 w 235722"/>
                  <a:gd name="connsiteY2" fmla="*/ 41865 h 258719"/>
                  <a:gd name="connsiteX3" fmla="*/ 183246 w 235722"/>
                  <a:gd name="connsiteY3" fmla="*/ 22727 h 258719"/>
                  <a:gd name="connsiteX4" fmla="*/ 155991 w 235722"/>
                  <a:gd name="connsiteY4" fmla="*/ 373 h 258719"/>
                  <a:gd name="connsiteX5" fmla="*/ 94393 w 235722"/>
                  <a:gd name="connsiteY5" fmla="*/ 8233 h 258719"/>
                  <a:gd name="connsiteX6" fmla="*/ 99294 w 235722"/>
                  <a:gd name="connsiteY6" fmla="*/ 10043 h 258719"/>
                  <a:gd name="connsiteX7" fmla="*/ 85741 w 235722"/>
                  <a:gd name="connsiteY7" fmla="*/ 9379 h 258719"/>
                  <a:gd name="connsiteX8" fmla="*/ 15793 w 235722"/>
                  <a:gd name="connsiteY8" fmla="*/ 75132 h 258719"/>
                  <a:gd name="connsiteX9" fmla="*/ 3243 w 235722"/>
                  <a:gd name="connsiteY9" fmla="*/ 121967 h 258719"/>
                  <a:gd name="connsiteX10" fmla="*/ 60259 w 235722"/>
                  <a:gd name="connsiteY10" fmla="*/ 228947 h 258719"/>
                  <a:gd name="connsiteX11" fmla="*/ 86743 w 235722"/>
                  <a:gd name="connsiteY11" fmla="*/ 236044 h 258719"/>
                  <a:gd name="connsiteX12" fmla="*/ 92253 w 235722"/>
                  <a:gd name="connsiteY12" fmla="*/ 240271 h 258719"/>
                  <a:gd name="connsiteX13" fmla="*/ 157970 w 235722"/>
                  <a:gd name="connsiteY13" fmla="*/ 257881 h 258719"/>
                  <a:gd name="connsiteX14" fmla="*/ 187896 w 235722"/>
                  <a:gd name="connsiteY14" fmla="*/ 240603 h 258719"/>
                  <a:gd name="connsiteX15" fmla="*/ 170618 w 235722"/>
                  <a:gd name="connsiteY15" fmla="*/ 210676 h 258719"/>
                  <a:gd name="connsiteX16" fmla="*/ 177888 w 235722"/>
                  <a:gd name="connsiteY16" fmla="*/ 212623 h 258719"/>
                  <a:gd name="connsiteX17" fmla="*/ 212627 w 235722"/>
                  <a:gd name="connsiteY17" fmla="*/ 192566 h 258719"/>
                  <a:gd name="connsiteX18" fmla="*/ 209794 w 235722"/>
                  <a:gd name="connsiteY18" fmla="*/ 171042 h 258719"/>
                  <a:gd name="connsiteX19" fmla="*/ 193042 w 235722"/>
                  <a:gd name="connsiteY19" fmla="*/ 158189 h 258719"/>
                  <a:gd name="connsiteX20" fmla="*/ 213976 w 235722"/>
                  <a:gd name="connsiteY20" fmla="*/ 155433 h 258719"/>
                  <a:gd name="connsiteX21" fmla="*/ 227192 w 235722"/>
                  <a:gd name="connsiteY21" fmla="*/ 138209 h 258719"/>
                  <a:gd name="connsiteX22" fmla="*/ 207135 w 235722"/>
                  <a:gd name="connsiteY22" fmla="*/ 103469 h 258719"/>
                  <a:gd name="connsiteX23" fmla="*/ 202346 w 235722"/>
                  <a:gd name="connsiteY23" fmla="*/ 101871 h 258719"/>
                  <a:gd name="connsiteX24" fmla="*/ 234812 w 235722"/>
                  <a:gd name="connsiteY24" fmla="*/ 83126 h 258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35722" h="258719">
                    <a:moveTo>
                      <a:pt x="234812" y="83126"/>
                    </a:moveTo>
                    <a:cubicBezTo>
                      <a:pt x="238602" y="68984"/>
                      <a:pt x="230210" y="54449"/>
                      <a:pt x="216068" y="50660"/>
                    </a:cubicBezTo>
                    <a:lnTo>
                      <a:pt x="183246" y="41865"/>
                    </a:lnTo>
                    <a:lnTo>
                      <a:pt x="183246" y="22727"/>
                    </a:lnTo>
                    <a:cubicBezTo>
                      <a:pt x="178704" y="6837"/>
                      <a:pt x="171487" y="2856"/>
                      <a:pt x="155991" y="373"/>
                    </a:cubicBezTo>
                    <a:cubicBezTo>
                      <a:pt x="140496" y="-2109"/>
                      <a:pt x="122402" y="8625"/>
                      <a:pt x="94393" y="8233"/>
                    </a:cubicBezTo>
                    <a:lnTo>
                      <a:pt x="99294" y="10043"/>
                    </a:lnTo>
                    <a:lnTo>
                      <a:pt x="85741" y="9379"/>
                    </a:lnTo>
                    <a:cubicBezTo>
                      <a:pt x="53569" y="14679"/>
                      <a:pt x="25289" y="39692"/>
                      <a:pt x="15793" y="75132"/>
                    </a:cubicBezTo>
                    <a:lnTo>
                      <a:pt x="3243" y="121967"/>
                    </a:lnTo>
                    <a:cubicBezTo>
                      <a:pt x="-9418" y="169221"/>
                      <a:pt x="16108" y="217117"/>
                      <a:pt x="60259" y="228947"/>
                    </a:cubicBezTo>
                    <a:lnTo>
                      <a:pt x="86743" y="236044"/>
                    </a:lnTo>
                    <a:lnTo>
                      <a:pt x="92253" y="240271"/>
                    </a:lnTo>
                    <a:lnTo>
                      <a:pt x="157970" y="257881"/>
                    </a:lnTo>
                    <a:cubicBezTo>
                      <a:pt x="171005" y="261374"/>
                      <a:pt x="184404" y="253638"/>
                      <a:pt x="187896" y="240603"/>
                    </a:cubicBezTo>
                    <a:cubicBezTo>
                      <a:pt x="191389" y="227568"/>
                      <a:pt x="183653" y="214169"/>
                      <a:pt x="170618" y="210676"/>
                    </a:cubicBezTo>
                    <a:lnTo>
                      <a:pt x="177888" y="212623"/>
                    </a:lnTo>
                    <a:cubicBezTo>
                      <a:pt x="193019" y="216678"/>
                      <a:pt x="208572" y="207699"/>
                      <a:pt x="212627" y="192566"/>
                    </a:cubicBezTo>
                    <a:cubicBezTo>
                      <a:pt x="214654" y="185000"/>
                      <a:pt x="213423" y="177329"/>
                      <a:pt x="209794" y="171042"/>
                    </a:cubicBezTo>
                    <a:lnTo>
                      <a:pt x="193042" y="158189"/>
                    </a:lnTo>
                    <a:lnTo>
                      <a:pt x="213976" y="155433"/>
                    </a:lnTo>
                    <a:cubicBezTo>
                      <a:pt x="220263" y="151803"/>
                      <a:pt x="225165" y="145775"/>
                      <a:pt x="227192" y="138209"/>
                    </a:cubicBezTo>
                    <a:cubicBezTo>
                      <a:pt x="231247" y="123077"/>
                      <a:pt x="222267" y="107524"/>
                      <a:pt x="207135" y="103469"/>
                    </a:cubicBezTo>
                    <a:lnTo>
                      <a:pt x="202346" y="101871"/>
                    </a:lnTo>
                    <a:cubicBezTo>
                      <a:pt x="211025" y="99570"/>
                      <a:pt x="231023" y="97268"/>
                      <a:pt x="234812" y="8312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AAB6DB38-4257-D6B2-C641-06A7518C9EED}"/>
                  </a:ext>
                </a:extLst>
              </p:cNvPr>
              <p:cNvSpPr/>
              <p:nvPr/>
            </p:nvSpPr>
            <p:spPr bwMode="auto">
              <a:xfrm rot="16200000">
                <a:off x="7383638" y="4135122"/>
                <a:ext cx="235724" cy="258722"/>
              </a:xfrm>
              <a:custGeom>
                <a:avLst/>
                <a:gdLst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182861 w 235724"/>
                  <a:gd name="connsiteY2" fmla="*/ 96651 h 258722"/>
                  <a:gd name="connsiteX3" fmla="*/ 182743 w 235724"/>
                  <a:gd name="connsiteY3" fmla="*/ 96934 h 258722"/>
                  <a:gd name="connsiteX4" fmla="*/ 207137 w 235724"/>
                  <a:gd name="connsiteY4" fmla="*/ 103470 h 258722"/>
                  <a:gd name="connsiteX5" fmla="*/ 227194 w 235724"/>
                  <a:gd name="connsiteY5" fmla="*/ 138211 h 258722"/>
                  <a:gd name="connsiteX6" fmla="*/ 213978 w 235724"/>
                  <a:gd name="connsiteY6" fmla="*/ 155435 h 258722"/>
                  <a:gd name="connsiteX7" fmla="*/ 193046 w 235724"/>
                  <a:gd name="connsiteY7" fmla="*/ 158191 h 258722"/>
                  <a:gd name="connsiteX8" fmla="*/ 209796 w 235724"/>
                  <a:gd name="connsiteY8" fmla="*/ 171043 h 258722"/>
                  <a:gd name="connsiteX9" fmla="*/ 212629 w 235724"/>
                  <a:gd name="connsiteY9" fmla="*/ 192568 h 258722"/>
                  <a:gd name="connsiteX10" fmla="*/ 177889 w 235724"/>
                  <a:gd name="connsiteY10" fmla="*/ 212626 h 258722"/>
                  <a:gd name="connsiteX11" fmla="*/ 120416 w 235724"/>
                  <a:gd name="connsiteY11" fmla="*/ 197225 h 258722"/>
                  <a:gd name="connsiteX12" fmla="*/ 120416 w 235724"/>
                  <a:gd name="connsiteY12" fmla="*/ 197226 h 258722"/>
                  <a:gd name="connsiteX13" fmla="*/ 170620 w 235724"/>
                  <a:gd name="connsiteY13" fmla="*/ 210679 h 258722"/>
                  <a:gd name="connsiteX14" fmla="*/ 187898 w 235724"/>
                  <a:gd name="connsiteY14" fmla="*/ 240605 h 258722"/>
                  <a:gd name="connsiteX15" fmla="*/ 157971 w 235724"/>
                  <a:gd name="connsiteY15" fmla="*/ 257884 h 258722"/>
                  <a:gd name="connsiteX16" fmla="*/ 92254 w 235724"/>
                  <a:gd name="connsiteY16" fmla="*/ 240275 h 258722"/>
                  <a:gd name="connsiteX17" fmla="*/ 86745 w 235724"/>
                  <a:gd name="connsiteY17" fmla="*/ 236047 h 258722"/>
                  <a:gd name="connsiteX18" fmla="*/ 60260 w 235724"/>
                  <a:gd name="connsiteY18" fmla="*/ 228951 h 258722"/>
                  <a:gd name="connsiteX19" fmla="*/ 3244 w 235724"/>
                  <a:gd name="connsiteY19" fmla="*/ 121970 h 258722"/>
                  <a:gd name="connsiteX20" fmla="*/ 15793 w 235724"/>
                  <a:gd name="connsiteY20" fmla="*/ 75134 h 258722"/>
                  <a:gd name="connsiteX21" fmla="*/ 85742 w 235724"/>
                  <a:gd name="connsiteY21" fmla="*/ 9379 h 258722"/>
                  <a:gd name="connsiteX22" fmla="*/ 99296 w 235724"/>
                  <a:gd name="connsiteY22" fmla="*/ 10044 h 258722"/>
                  <a:gd name="connsiteX23" fmla="*/ 94395 w 235724"/>
                  <a:gd name="connsiteY23" fmla="*/ 8234 h 258722"/>
                  <a:gd name="connsiteX24" fmla="*/ 155994 w 235724"/>
                  <a:gd name="connsiteY24" fmla="*/ 373 h 258722"/>
                  <a:gd name="connsiteX25" fmla="*/ 183249 w 235724"/>
                  <a:gd name="connsiteY25" fmla="*/ 22727 h 258722"/>
                  <a:gd name="connsiteX26" fmla="*/ 183249 w 235724"/>
                  <a:gd name="connsiteY26" fmla="*/ 41865 h 258722"/>
                  <a:gd name="connsiteX27" fmla="*/ 216069 w 235724"/>
                  <a:gd name="connsiteY27" fmla="*/ 50659 h 258722"/>
                  <a:gd name="connsiteX28" fmla="*/ 234815 w 235724"/>
                  <a:gd name="connsiteY28" fmla="*/ 83127 h 258722"/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182861 w 235724"/>
                  <a:gd name="connsiteY2" fmla="*/ 96651 h 258722"/>
                  <a:gd name="connsiteX3" fmla="*/ 182743 w 235724"/>
                  <a:gd name="connsiteY3" fmla="*/ 96934 h 258722"/>
                  <a:gd name="connsiteX4" fmla="*/ 207137 w 235724"/>
                  <a:gd name="connsiteY4" fmla="*/ 103470 h 258722"/>
                  <a:gd name="connsiteX5" fmla="*/ 227194 w 235724"/>
                  <a:gd name="connsiteY5" fmla="*/ 138211 h 258722"/>
                  <a:gd name="connsiteX6" fmla="*/ 213978 w 235724"/>
                  <a:gd name="connsiteY6" fmla="*/ 155435 h 258722"/>
                  <a:gd name="connsiteX7" fmla="*/ 193046 w 235724"/>
                  <a:gd name="connsiteY7" fmla="*/ 158191 h 258722"/>
                  <a:gd name="connsiteX8" fmla="*/ 209796 w 235724"/>
                  <a:gd name="connsiteY8" fmla="*/ 171043 h 258722"/>
                  <a:gd name="connsiteX9" fmla="*/ 212629 w 235724"/>
                  <a:gd name="connsiteY9" fmla="*/ 192568 h 258722"/>
                  <a:gd name="connsiteX10" fmla="*/ 177889 w 235724"/>
                  <a:gd name="connsiteY10" fmla="*/ 212626 h 258722"/>
                  <a:gd name="connsiteX11" fmla="*/ 120416 w 235724"/>
                  <a:gd name="connsiteY11" fmla="*/ 197225 h 258722"/>
                  <a:gd name="connsiteX12" fmla="*/ 170620 w 235724"/>
                  <a:gd name="connsiteY12" fmla="*/ 210679 h 258722"/>
                  <a:gd name="connsiteX13" fmla="*/ 187898 w 235724"/>
                  <a:gd name="connsiteY13" fmla="*/ 240605 h 258722"/>
                  <a:gd name="connsiteX14" fmla="*/ 157971 w 235724"/>
                  <a:gd name="connsiteY14" fmla="*/ 257884 h 258722"/>
                  <a:gd name="connsiteX15" fmla="*/ 92254 w 235724"/>
                  <a:gd name="connsiteY15" fmla="*/ 240275 h 258722"/>
                  <a:gd name="connsiteX16" fmla="*/ 86745 w 235724"/>
                  <a:gd name="connsiteY16" fmla="*/ 236047 h 258722"/>
                  <a:gd name="connsiteX17" fmla="*/ 60260 w 235724"/>
                  <a:gd name="connsiteY17" fmla="*/ 228951 h 258722"/>
                  <a:gd name="connsiteX18" fmla="*/ 3244 w 235724"/>
                  <a:gd name="connsiteY18" fmla="*/ 121970 h 258722"/>
                  <a:gd name="connsiteX19" fmla="*/ 15793 w 235724"/>
                  <a:gd name="connsiteY19" fmla="*/ 75134 h 258722"/>
                  <a:gd name="connsiteX20" fmla="*/ 85742 w 235724"/>
                  <a:gd name="connsiteY20" fmla="*/ 9379 h 258722"/>
                  <a:gd name="connsiteX21" fmla="*/ 99296 w 235724"/>
                  <a:gd name="connsiteY21" fmla="*/ 10044 h 258722"/>
                  <a:gd name="connsiteX22" fmla="*/ 94395 w 235724"/>
                  <a:gd name="connsiteY22" fmla="*/ 8234 h 258722"/>
                  <a:gd name="connsiteX23" fmla="*/ 155994 w 235724"/>
                  <a:gd name="connsiteY23" fmla="*/ 373 h 258722"/>
                  <a:gd name="connsiteX24" fmla="*/ 183249 w 235724"/>
                  <a:gd name="connsiteY24" fmla="*/ 22727 h 258722"/>
                  <a:gd name="connsiteX25" fmla="*/ 183249 w 235724"/>
                  <a:gd name="connsiteY25" fmla="*/ 41865 h 258722"/>
                  <a:gd name="connsiteX26" fmla="*/ 216069 w 235724"/>
                  <a:gd name="connsiteY26" fmla="*/ 50659 h 258722"/>
                  <a:gd name="connsiteX27" fmla="*/ 234815 w 235724"/>
                  <a:gd name="connsiteY27" fmla="*/ 83127 h 258722"/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182861 w 235724"/>
                  <a:gd name="connsiteY2" fmla="*/ 96651 h 258722"/>
                  <a:gd name="connsiteX3" fmla="*/ 182743 w 235724"/>
                  <a:gd name="connsiteY3" fmla="*/ 96934 h 258722"/>
                  <a:gd name="connsiteX4" fmla="*/ 207137 w 235724"/>
                  <a:gd name="connsiteY4" fmla="*/ 103470 h 258722"/>
                  <a:gd name="connsiteX5" fmla="*/ 227194 w 235724"/>
                  <a:gd name="connsiteY5" fmla="*/ 138211 h 258722"/>
                  <a:gd name="connsiteX6" fmla="*/ 213978 w 235724"/>
                  <a:gd name="connsiteY6" fmla="*/ 155435 h 258722"/>
                  <a:gd name="connsiteX7" fmla="*/ 193046 w 235724"/>
                  <a:gd name="connsiteY7" fmla="*/ 158191 h 258722"/>
                  <a:gd name="connsiteX8" fmla="*/ 209796 w 235724"/>
                  <a:gd name="connsiteY8" fmla="*/ 171043 h 258722"/>
                  <a:gd name="connsiteX9" fmla="*/ 212629 w 235724"/>
                  <a:gd name="connsiteY9" fmla="*/ 192568 h 258722"/>
                  <a:gd name="connsiteX10" fmla="*/ 177889 w 235724"/>
                  <a:gd name="connsiteY10" fmla="*/ 212626 h 258722"/>
                  <a:gd name="connsiteX11" fmla="*/ 170620 w 235724"/>
                  <a:gd name="connsiteY11" fmla="*/ 210679 h 258722"/>
                  <a:gd name="connsiteX12" fmla="*/ 187898 w 235724"/>
                  <a:gd name="connsiteY12" fmla="*/ 240605 h 258722"/>
                  <a:gd name="connsiteX13" fmla="*/ 157971 w 235724"/>
                  <a:gd name="connsiteY13" fmla="*/ 257884 h 258722"/>
                  <a:gd name="connsiteX14" fmla="*/ 92254 w 235724"/>
                  <a:gd name="connsiteY14" fmla="*/ 240275 h 258722"/>
                  <a:gd name="connsiteX15" fmla="*/ 86745 w 235724"/>
                  <a:gd name="connsiteY15" fmla="*/ 236047 h 258722"/>
                  <a:gd name="connsiteX16" fmla="*/ 60260 w 235724"/>
                  <a:gd name="connsiteY16" fmla="*/ 228951 h 258722"/>
                  <a:gd name="connsiteX17" fmla="*/ 3244 w 235724"/>
                  <a:gd name="connsiteY17" fmla="*/ 121970 h 258722"/>
                  <a:gd name="connsiteX18" fmla="*/ 15793 w 235724"/>
                  <a:gd name="connsiteY18" fmla="*/ 75134 h 258722"/>
                  <a:gd name="connsiteX19" fmla="*/ 85742 w 235724"/>
                  <a:gd name="connsiteY19" fmla="*/ 9379 h 258722"/>
                  <a:gd name="connsiteX20" fmla="*/ 99296 w 235724"/>
                  <a:gd name="connsiteY20" fmla="*/ 10044 h 258722"/>
                  <a:gd name="connsiteX21" fmla="*/ 94395 w 235724"/>
                  <a:gd name="connsiteY21" fmla="*/ 8234 h 258722"/>
                  <a:gd name="connsiteX22" fmla="*/ 155994 w 235724"/>
                  <a:gd name="connsiteY22" fmla="*/ 373 h 258722"/>
                  <a:gd name="connsiteX23" fmla="*/ 183249 w 235724"/>
                  <a:gd name="connsiteY23" fmla="*/ 22727 h 258722"/>
                  <a:gd name="connsiteX24" fmla="*/ 183249 w 235724"/>
                  <a:gd name="connsiteY24" fmla="*/ 41865 h 258722"/>
                  <a:gd name="connsiteX25" fmla="*/ 216069 w 235724"/>
                  <a:gd name="connsiteY25" fmla="*/ 50659 h 258722"/>
                  <a:gd name="connsiteX26" fmla="*/ 234815 w 235724"/>
                  <a:gd name="connsiteY26" fmla="*/ 83127 h 258722"/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182861 w 235724"/>
                  <a:gd name="connsiteY2" fmla="*/ 96651 h 258722"/>
                  <a:gd name="connsiteX3" fmla="*/ 207137 w 235724"/>
                  <a:gd name="connsiteY3" fmla="*/ 103470 h 258722"/>
                  <a:gd name="connsiteX4" fmla="*/ 227194 w 235724"/>
                  <a:gd name="connsiteY4" fmla="*/ 138211 h 258722"/>
                  <a:gd name="connsiteX5" fmla="*/ 213978 w 235724"/>
                  <a:gd name="connsiteY5" fmla="*/ 155435 h 258722"/>
                  <a:gd name="connsiteX6" fmla="*/ 193046 w 235724"/>
                  <a:gd name="connsiteY6" fmla="*/ 158191 h 258722"/>
                  <a:gd name="connsiteX7" fmla="*/ 209796 w 235724"/>
                  <a:gd name="connsiteY7" fmla="*/ 171043 h 258722"/>
                  <a:gd name="connsiteX8" fmla="*/ 212629 w 235724"/>
                  <a:gd name="connsiteY8" fmla="*/ 192568 h 258722"/>
                  <a:gd name="connsiteX9" fmla="*/ 177889 w 235724"/>
                  <a:gd name="connsiteY9" fmla="*/ 212626 h 258722"/>
                  <a:gd name="connsiteX10" fmla="*/ 170620 w 235724"/>
                  <a:gd name="connsiteY10" fmla="*/ 210679 h 258722"/>
                  <a:gd name="connsiteX11" fmla="*/ 187898 w 235724"/>
                  <a:gd name="connsiteY11" fmla="*/ 240605 h 258722"/>
                  <a:gd name="connsiteX12" fmla="*/ 157971 w 235724"/>
                  <a:gd name="connsiteY12" fmla="*/ 257884 h 258722"/>
                  <a:gd name="connsiteX13" fmla="*/ 92254 w 235724"/>
                  <a:gd name="connsiteY13" fmla="*/ 240275 h 258722"/>
                  <a:gd name="connsiteX14" fmla="*/ 86745 w 235724"/>
                  <a:gd name="connsiteY14" fmla="*/ 236047 h 258722"/>
                  <a:gd name="connsiteX15" fmla="*/ 60260 w 235724"/>
                  <a:gd name="connsiteY15" fmla="*/ 228951 h 258722"/>
                  <a:gd name="connsiteX16" fmla="*/ 3244 w 235724"/>
                  <a:gd name="connsiteY16" fmla="*/ 121970 h 258722"/>
                  <a:gd name="connsiteX17" fmla="*/ 15793 w 235724"/>
                  <a:gd name="connsiteY17" fmla="*/ 75134 h 258722"/>
                  <a:gd name="connsiteX18" fmla="*/ 85742 w 235724"/>
                  <a:gd name="connsiteY18" fmla="*/ 9379 h 258722"/>
                  <a:gd name="connsiteX19" fmla="*/ 99296 w 235724"/>
                  <a:gd name="connsiteY19" fmla="*/ 10044 h 258722"/>
                  <a:gd name="connsiteX20" fmla="*/ 94395 w 235724"/>
                  <a:gd name="connsiteY20" fmla="*/ 8234 h 258722"/>
                  <a:gd name="connsiteX21" fmla="*/ 155994 w 235724"/>
                  <a:gd name="connsiteY21" fmla="*/ 373 h 258722"/>
                  <a:gd name="connsiteX22" fmla="*/ 183249 w 235724"/>
                  <a:gd name="connsiteY22" fmla="*/ 22727 h 258722"/>
                  <a:gd name="connsiteX23" fmla="*/ 183249 w 235724"/>
                  <a:gd name="connsiteY23" fmla="*/ 41865 h 258722"/>
                  <a:gd name="connsiteX24" fmla="*/ 216069 w 235724"/>
                  <a:gd name="connsiteY24" fmla="*/ 50659 h 258722"/>
                  <a:gd name="connsiteX25" fmla="*/ 234815 w 235724"/>
                  <a:gd name="connsiteY25" fmla="*/ 83127 h 258722"/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207137 w 235724"/>
                  <a:gd name="connsiteY2" fmla="*/ 103470 h 258722"/>
                  <a:gd name="connsiteX3" fmla="*/ 227194 w 235724"/>
                  <a:gd name="connsiteY3" fmla="*/ 138211 h 258722"/>
                  <a:gd name="connsiteX4" fmla="*/ 213978 w 235724"/>
                  <a:gd name="connsiteY4" fmla="*/ 155435 h 258722"/>
                  <a:gd name="connsiteX5" fmla="*/ 193046 w 235724"/>
                  <a:gd name="connsiteY5" fmla="*/ 158191 h 258722"/>
                  <a:gd name="connsiteX6" fmla="*/ 209796 w 235724"/>
                  <a:gd name="connsiteY6" fmla="*/ 171043 h 258722"/>
                  <a:gd name="connsiteX7" fmla="*/ 212629 w 235724"/>
                  <a:gd name="connsiteY7" fmla="*/ 192568 h 258722"/>
                  <a:gd name="connsiteX8" fmla="*/ 177889 w 235724"/>
                  <a:gd name="connsiteY8" fmla="*/ 212626 h 258722"/>
                  <a:gd name="connsiteX9" fmla="*/ 170620 w 235724"/>
                  <a:gd name="connsiteY9" fmla="*/ 210679 h 258722"/>
                  <a:gd name="connsiteX10" fmla="*/ 187898 w 235724"/>
                  <a:gd name="connsiteY10" fmla="*/ 240605 h 258722"/>
                  <a:gd name="connsiteX11" fmla="*/ 157971 w 235724"/>
                  <a:gd name="connsiteY11" fmla="*/ 257884 h 258722"/>
                  <a:gd name="connsiteX12" fmla="*/ 92254 w 235724"/>
                  <a:gd name="connsiteY12" fmla="*/ 240275 h 258722"/>
                  <a:gd name="connsiteX13" fmla="*/ 86745 w 235724"/>
                  <a:gd name="connsiteY13" fmla="*/ 236047 h 258722"/>
                  <a:gd name="connsiteX14" fmla="*/ 60260 w 235724"/>
                  <a:gd name="connsiteY14" fmla="*/ 228951 h 258722"/>
                  <a:gd name="connsiteX15" fmla="*/ 3244 w 235724"/>
                  <a:gd name="connsiteY15" fmla="*/ 121970 h 258722"/>
                  <a:gd name="connsiteX16" fmla="*/ 15793 w 235724"/>
                  <a:gd name="connsiteY16" fmla="*/ 75134 h 258722"/>
                  <a:gd name="connsiteX17" fmla="*/ 85742 w 235724"/>
                  <a:gd name="connsiteY17" fmla="*/ 9379 h 258722"/>
                  <a:gd name="connsiteX18" fmla="*/ 99296 w 235724"/>
                  <a:gd name="connsiteY18" fmla="*/ 10044 h 258722"/>
                  <a:gd name="connsiteX19" fmla="*/ 94395 w 235724"/>
                  <a:gd name="connsiteY19" fmla="*/ 8234 h 258722"/>
                  <a:gd name="connsiteX20" fmla="*/ 155994 w 235724"/>
                  <a:gd name="connsiteY20" fmla="*/ 373 h 258722"/>
                  <a:gd name="connsiteX21" fmla="*/ 183249 w 235724"/>
                  <a:gd name="connsiteY21" fmla="*/ 22727 h 258722"/>
                  <a:gd name="connsiteX22" fmla="*/ 183249 w 235724"/>
                  <a:gd name="connsiteY22" fmla="*/ 41865 h 258722"/>
                  <a:gd name="connsiteX23" fmla="*/ 216069 w 235724"/>
                  <a:gd name="connsiteY23" fmla="*/ 50659 h 258722"/>
                  <a:gd name="connsiteX24" fmla="*/ 234815 w 235724"/>
                  <a:gd name="connsiteY24" fmla="*/ 83127 h 258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35724" h="258722">
                    <a:moveTo>
                      <a:pt x="234815" y="83127"/>
                    </a:moveTo>
                    <a:cubicBezTo>
                      <a:pt x="231025" y="97269"/>
                      <a:pt x="216489" y="105662"/>
                      <a:pt x="202347" y="101872"/>
                    </a:cubicBezTo>
                    <a:lnTo>
                      <a:pt x="207137" y="103470"/>
                    </a:lnTo>
                    <a:cubicBezTo>
                      <a:pt x="222269" y="107525"/>
                      <a:pt x="231249" y="123079"/>
                      <a:pt x="227194" y="138211"/>
                    </a:cubicBezTo>
                    <a:cubicBezTo>
                      <a:pt x="225167" y="145777"/>
                      <a:pt x="220265" y="151805"/>
                      <a:pt x="213978" y="155435"/>
                    </a:cubicBezTo>
                    <a:lnTo>
                      <a:pt x="193046" y="158191"/>
                    </a:lnTo>
                    <a:lnTo>
                      <a:pt x="209796" y="171043"/>
                    </a:lnTo>
                    <a:cubicBezTo>
                      <a:pt x="213425" y="177330"/>
                      <a:pt x="214657" y="185002"/>
                      <a:pt x="212629" y="192568"/>
                    </a:cubicBezTo>
                    <a:cubicBezTo>
                      <a:pt x="208575" y="207700"/>
                      <a:pt x="193021" y="216680"/>
                      <a:pt x="177889" y="212626"/>
                    </a:cubicBezTo>
                    <a:lnTo>
                      <a:pt x="170620" y="210679"/>
                    </a:lnTo>
                    <a:cubicBezTo>
                      <a:pt x="183655" y="214171"/>
                      <a:pt x="191390" y="227570"/>
                      <a:pt x="187898" y="240605"/>
                    </a:cubicBezTo>
                    <a:cubicBezTo>
                      <a:pt x="184405" y="253641"/>
                      <a:pt x="171007" y="261376"/>
                      <a:pt x="157971" y="257884"/>
                    </a:cubicBezTo>
                    <a:lnTo>
                      <a:pt x="92254" y="240275"/>
                    </a:lnTo>
                    <a:lnTo>
                      <a:pt x="86745" y="236047"/>
                    </a:lnTo>
                    <a:lnTo>
                      <a:pt x="60260" y="228951"/>
                    </a:lnTo>
                    <a:cubicBezTo>
                      <a:pt x="16109" y="217121"/>
                      <a:pt x="-9418" y="169224"/>
                      <a:pt x="3244" y="121970"/>
                    </a:cubicBezTo>
                    <a:lnTo>
                      <a:pt x="15793" y="75134"/>
                    </a:lnTo>
                    <a:cubicBezTo>
                      <a:pt x="25289" y="39693"/>
                      <a:pt x="53570" y="14680"/>
                      <a:pt x="85742" y="9379"/>
                    </a:cubicBezTo>
                    <a:lnTo>
                      <a:pt x="99296" y="10044"/>
                    </a:lnTo>
                    <a:lnTo>
                      <a:pt x="94395" y="8234"/>
                    </a:lnTo>
                    <a:cubicBezTo>
                      <a:pt x="122404" y="8625"/>
                      <a:pt x="140498" y="-2110"/>
                      <a:pt x="155994" y="373"/>
                    </a:cubicBezTo>
                    <a:cubicBezTo>
                      <a:pt x="171490" y="2856"/>
                      <a:pt x="178707" y="6837"/>
                      <a:pt x="183249" y="22727"/>
                    </a:cubicBezTo>
                    <a:lnTo>
                      <a:pt x="183249" y="41865"/>
                    </a:lnTo>
                    <a:lnTo>
                      <a:pt x="216069" y="50659"/>
                    </a:lnTo>
                    <a:cubicBezTo>
                      <a:pt x="230211" y="54448"/>
                      <a:pt x="238604" y="68985"/>
                      <a:pt x="234815" y="8312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0D345A85-40D2-F184-F506-3B8F82AB2875}"/>
                  </a:ext>
                </a:extLst>
              </p:cNvPr>
              <p:cNvSpPr/>
              <p:nvPr/>
            </p:nvSpPr>
            <p:spPr bwMode="auto">
              <a:xfrm>
                <a:off x="6003290" y="4325327"/>
                <a:ext cx="1565353" cy="1409491"/>
              </a:xfrm>
              <a:custGeom>
                <a:avLst/>
                <a:gdLst>
                  <a:gd name="connsiteX0" fmla="*/ 1384729 w 1565353"/>
                  <a:gd name="connsiteY0" fmla="*/ 0 h 1409491"/>
                  <a:gd name="connsiteX1" fmla="*/ 1565353 w 1565353"/>
                  <a:gd name="connsiteY1" fmla="*/ 44338 h 1409491"/>
                  <a:gd name="connsiteX2" fmla="*/ 1282916 w 1565353"/>
                  <a:gd name="connsiteY2" fmla="*/ 521135 h 1409491"/>
                  <a:gd name="connsiteX3" fmla="*/ 1252313 w 1565353"/>
                  <a:gd name="connsiteY3" fmla="*/ 542943 h 1409491"/>
                  <a:gd name="connsiteX4" fmla="*/ 1257740 w 1565353"/>
                  <a:gd name="connsiteY4" fmla="*/ 569824 h 1409491"/>
                  <a:gd name="connsiteX5" fmla="*/ 1206981 w 1565353"/>
                  <a:gd name="connsiteY5" fmla="*/ 692368 h 1409491"/>
                  <a:gd name="connsiteX6" fmla="*/ 1154116 w 1565353"/>
                  <a:gd name="connsiteY6" fmla="*/ 728011 h 1409491"/>
                  <a:gd name="connsiteX7" fmla="*/ 1154723 w 1565353"/>
                  <a:gd name="connsiteY7" fmla="*/ 729967 h 1409491"/>
                  <a:gd name="connsiteX8" fmla="*/ 1162595 w 1565353"/>
                  <a:gd name="connsiteY8" fmla="*/ 808052 h 1409491"/>
                  <a:gd name="connsiteX9" fmla="*/ 1162594 w 1565353"/>
                  <a:gd name="connsiteY9" fmla="*/ 1041134 h 1409491"/>
                  <a:gd name="connsiteX10" fmla="*/ 1160755 w 1565353"/>
                  <a:gd name="connsiteY10" fmla="*/ 1059384 h 1409491"/>
                  <a:gd name="connsiteX11" fmla="*/ 1212136 w 1565353"/>
                  <a:gd name="connsiteY11" fmla="*/ 1068738 h 1409491"/>
                  <a:gd name="connsiteX12" fmla="*/ 1401657 w 1565353"/>
                  <a:gd name="connsiteY12" fmla="*/ 1177769 h 1409491"/>
                  <a:gd name="connsiteX13" fmla="*/ 1267848 w 1565353"/>
                  <a:gd name="connsiteY13" fmla="*/ 1313220 h 1409491"/>
                  <a:gd name="connsiteX14" fmla="*/ 1123286 w 1565353"/>
                  <a:gd name="connsiteY14" fmla="*/ 1245437 h 1409491"/>
                  <a:gd name="connsiteX15" fmla="*/ 1062580 w 1565353"/>
                  <a:gd name="connsiteY15" fmla="*/ 1249605 h 1409491"/>
                  <a:gd name="connsiteX16" fmla="*/ 1043288 w 1565353"/>
                  <a:gd name="connsiteY16" fmla="*/ 1265523 h 1409491"/>
                  <a:gd name="connsiteX17" fmla="*/ 891991 w 1565353"/>
                  <a:gd name="connsiteY17" fmla="*/ 1311737 h 1409491"/>
                  <a:gd name="connsiteX18" fmla="*/ 658296 w 1565353"/>
                  <a:gd name="connsiteY18" fmla="*/ 1311737 h 1409491"/>
                  <a:gd name="connsiteX19" fmla="*/ 603760 w 1565353"/>
                  <a:gd name="connsiteY19" fmla="*/ 1306240 h 1409491"/>
                  <a:gd name="connsiteX20" fmla="*/ 572660 w 1565353"/>
                  <a:gd name="connsiteY20" fmla="*/ 1296585 h 1409491"/>
                  <a:gd name="connsiteX21" fmla="*/ 566320 w 1565353"/>
                  <a:gd name="connsiteY21" fmla="*/ 1308859 h 1409491"/>
                  <a:gd name="connsiteX22" fmla="*/ 546951 w 1565353"/>
                  <a:gd name="connsiteY22" fmla="*/ 1409491 h 1409491"/>
                  <a:gd name="connsiteX23" fmla="*/ 345968 w 1565353"/>
                  <a:gd name="connsiteY23" fmla="*/ 1409490 h 1409491"/>
                  <a:gd name="connsiteX24" fmla="*/ 380783 w 1565353"/>
                  <a:gd name="connsiteY24" fmla="*/ 1228615 h 1409491"/>
                  <a:gd name="connsiteX25" fmla="*/ 416264 w 1565353"/>
                  <a:gd name="connsiteY25" fmla="*/ 1159924 h 1409491"/>
                  <a:gd name="connsiteX26" fmla="*/ 408959 w 1565353"/>
                  <a:gd name="connsiteY26" fmla="*/ 1146465 h 1409491"/>
                  <a:gd name="connsiteX27" fmla="*/ 387693 w 1565353"/>
                  <a:gd name="connsiteY27" fmla="*/ 1041134 h 1409491"/>
                  <a:gd name="connsiteX28" fmla="*/ 387693 w 1565353"/>
                  <a:gd name="connsiteY28" fmla="*/ 808052 h 1409491"/>
                  <a:gd name="connsiteX29" fmla="*/ 395565 w 1565353"/>
                  <a:gd name="connsiteY29" fmla="*/ 729967 h 1409491"/>
                  <a:gd name="connsiteX30" fmla="*/ 397910 w 1565353"/>
                  <a:gd name="connsiteY30" fmla="*/ 722411 h 1409491"/>
                  <a:gd name="connsiteX31" fmla="*/ 353351 w 1565353"/>
                  <a:gd name="connsiteY31" fmla="*/ 692368 h 1409491"/>
                  <a:gd name="connsiteX32" fmla="*/ 302591 w 1565353"/>
                  <a:gd name="connsiteY32" fmla="*/ 569824 h 1409491"/>
                  <a:gd name="connsiteX33" fmla="*/ 308427 w 1565353"/>
                  <a:gd name="connsiteY33" fmla="*/ 540921 h 1409491"/>
                  <a:gd name="connsiteX34" fmla="*/ 232759 w 1565353"/>
                  <a:gd name="connsiteY34" fmla="*/ 475585 h 1409491"/>
                  <a:gd name="connsiteX35" fmla="*/ 0 w 1565353"/>
                  <a:gd name="connsiteY35" fmla="*/ 45196 h 1409491"/>
                  <a:gd name="connsiteX36" fmla="*/ 180577 w 1565353"/>
                  <a:gd name="connsiteY36" fmla="*/ 662 h 1409491"/>
                  <a:gd name="connsiteX37" fmla="*/ 428321 w 1565353"/>
                  <a:gd name="connsiteY37" fmla="*/ 400203 h 1409491"/>
                  <a:gd name="connsiteX38" fmla="*/ 435289 w 1565353"/>
                  <a:gd name="connsiteY38" fmla="*/ 404718 h 1409491"/>
                  <a:gd name="connsiteX39" fmla="*/ 475895 w 1565353"/>
                  <a:gd name="connsiteY39" fmla="*/ 396520 h 1409491"/>
                  <a:gd name="connsiteX40" fmla="*/ 598439 w 1565353"/>
                  <a:gd name="connsiteY40" fmla="*/ 447280 h 1409491"/>
                  <a:gd name="connsiteX41" fmla="*/ 607236 w 1565353"/>
                  <a:gd name="connsiteY41" fmla="*/ 460327 h 1409491"/>
                  <a:gd name="connsiteX42" fmla="*/ 624331 w 1565353"/>
                  <a:gd name="connsiteY42" fmla="*/ 451049 h 1409491"/>
                  <a:gd name="connsiteX43" fmla="*/ 775144 w 1565353"/>
                  <a:gd name="connsiteY43" fmla="*/ 420601 h 1409491"/>
                  <a:gd name="connsiteX44" fmla="*/ 925957 w 1565353"/>
                  <a:gd name="connsiteY44" fmla="*/ 451049 h 1409491"/>
                  <a:gd name="connsiteX45" fmla="*/ 950404 w 1565353"/>
                  <a:gd name="connsiteY45" fmla="*/ 464318 h 1409491"/>
                  <a:gd name="connsiteX46" fmla="*/ 961892 w 1565353"/>
                  <a:gd name="connsiteY46" fmla="*/ 447280 h 1409491"/>
                  <a:gd name="connsiteX47" fmla="*/ 1084436 w 1565353"/>
                  <a:gd name="connsiteY47" fmla="*/ 396520 h 1409491"/>
                  <a:gd name="connsiteX48" fmla="*/ 1126633 w 1565353"/>
                  <a:gd name="connsiteY48" fmla="*/ 405039 h 1409491"/>
                  <a:gd name="connsiteX49" fmla="*/ 1168068 w 1565353"/>
                  <a:gd name="connsiteY49" fmla="*/ 374860 h 1409491"/>
                  <a:gd name="connsiteX50" fmla="*/ 1384729 w 1565353"/>
                  <a:gd name="connsiteY50" fmla="*/ 0 h 1409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565353" h="1409491">
                    <a:moveTo>
                      <a:pt x="1384729" y="0"/>
                    </a:moveTo>
                    <a:lnTo>
                      <a:pt x="1565353" y="44338"/>
                    </a:lnTo>
                    <a:cubicBezTo>
                      <a:pt x="1523337" y="238254"/>
                      <a:pt x="1421246" y="403920"/>
                      <a:pt x="1282916" y="521135"/>
                    </a:cubicBezTo>
                    <a:lnTo>
                      <a:pt x="1252313" y="542943"/>
                    </a:lnTo>
                    <a:lnTo>
                      <a:pt x="1257740" y="569824"/>
                    </a:lnTo>
                    <a:cubicBezTo>
                      <a:pt x="1257740" y="617681"/>
                      <a:pt x="1238342" y="661007"/>
                      <a:pt x="1206981" y="692368"/>
                    </a:cubicBezTo>
                    <a:lnTo>
                      <a:pt x="1154116" y="728011"/>
                    </a:lnTo>
                    <a:lnTo>
                      <a:pt x="1154723" y="729967"/>
                    </a:lnTo>
                    <a:cubicBezTo>
                      <a:pt x="1159885" y="755189"/>
                      <a:pt x="1162595" y="781304"/>
                      <a:pt x="1162595" y="808052"/>
                    </a:cubicBezTo>
                    <a:cubicBezTo>
                      <a:pt x="1162595" y="885746"/>
                      <a:pt x="1162594" y="963440"/>
                      <a:pt x="1162594" y="1041134"/>
                    </a:cubicBezTo>
                    <a:lnTo>
                      <a:pt x="1160755" y="1059384"/>
                    </a:lnTo>
                    <a:lnTo>
                      <a:pt x="1212136" y="1068738"/>
                    </a:lnTo>
                    <a:cubicBezTo>
                      <a:pt x="1281455" y="1087426"/>
                      <a:pt x="1347002" y="1123776"/>
                      <a:pt x="1401657" y="1177769"/>
                    </a:cubicBezTo>
                    <a:lnTo>
                      <a:pt x="1267848" y="1313220"/>
                    </a:lnTo>
                    <a:cubicBezTo>
                      <a:pt x="1227303" y="1273166"/>
                      <a:pt x="1175987" y="1250564"/>
                      <a:pt x="1123286" y="1245437"/>
                    </a:cubicBezTo>
                    <a:lnTo>
                      <a:pt x="1062580" y="1249605"/>
                    </a:lnTo>
                    <a:lnTo>
                      <a:pt x="1043288" y="1265523"/>
                    </a:lnTo>
                    <a:cubicBezTo>
                      <a:pt x="1000099" y="1294700"/>
                      <a:pt x="948035" y="1311737"/>
                      <a:pt x="891991" y="1311737"/>
                    </a:cubicBezTo>
                    <a:lnTo>
                      <a:pt x="658296" y="1311737"/>
                    </a:lnTo>
                    <a:cubicBezTo>
                      <a:pt x="639615" y="1311737"/>
                      <a:pt x="621376" y="1309844"/>
                      <a:pt x="603760" y="1306240"/>
                    </a:cubicBezTo>
                    <a:lnTo>
                      <a:pt x="572660" y="1296585"/>
                    </a:lnTo>
                    <a:lnTo>
                      <a:pt x="566320" y="1308859"/>
                    </a:lnTo>
                    <a:cubicBezTo>
                      <a:pt x="553839" y="1339847"/>
                      <a:pt x="546951" y="1373847"/>
                      <a:pt x="546951" y="1409491"/>
                    </a:cubicBezTo>
                    <a:lnTo>
                      <a:pt x="345968" y="1409490"/>
                    </a:lnTo>
                    <a:cubicBezTo>
                      <a:pt x="345968" y="1345424"/>
                      <a:pt x="358350" y="1284313"/>
                      <a:pt x="380783" y="1228615"/>
                    </a:cubicBezTo>
                    <a:lnTo>
                      <a:pt x="416264" y="1159924"/>
                    </a:lnTo>
                    <a:lnTo>
                      <a:pt x="408959" y="1146465"/>
                    </a:lnTo>
                    <a:cubicBezTo>
                      <a:pt x="395265" y="1114091"/>
                      <a:pt x="387693" y="1078497"/>
                      <a:pt x="387693" y="1041134"/>
                    </a:cubicBezTo>
                    <a:lnTo>
                      <a:pt x="387693" y="808052"/>
                    </a:lnTo>
                    <a:cubicBezTo>
                      <a:pt x="387693" y="781304"/>
                      <a:pt x="390404" y="755189"/>
                      <a:pt x="395565" y="729967"/>
                    </a:cubicBezTo>
                    <a:lnTo>
                      <a:pt x="397910" y="722411"/>
                    </a:lnTo>
                    <a:lnTo>
                      <a:pt x="353351" y="692368"/>
                    </a:lnTo>
                    <a:cubicBezTo>
                      <a:pt x="321989" y="661007"/>
                      <a:pt x="302591" y="617681"/>
                      <a:pt x="302591" y="569824"/>
                    </a:cubicBezTo>
                    <a:lnTo>
                      <a:pt x="308427" y="540921"/>
                    </a:lnTo>
                    <a:lnTo>
                      <a:pt x="232759" y="475585"/>
                    </a:lnTo>
                    <a:cubicBezTo>
                      <a:pt x="119847" y="362819"/>
                      <a:pt x="36932" y="214850"/>
                      <a:pt x="0" y="45196"/>
                    </a:cubicBezTo>
                    <a:lnTo>
                      <a:pt x="180577" y="662"/>
                    </a:lnTo>
                    <a:cubicBezTo>
                      <a:pt x="215565" y="167294"/>
                      <a:pt x="306205" y="307440"/>
                      <a:pt x="428321" y="400203"/>
                    </a:cubicBezTo>
                    <a:lnTo>
                      <a:pt x="435289" y="404718"/>
                    </a:lnTo>
                    <a:lnTo>
                      <a:pt x="475895" y="396520"/>
                    </a:lnTo>
                    <a:cubicBezTo>
                      <a:pt x="523752" y="396520"/>
                      <a:pt x="567078" y="415918"/>
                      <a:pt x="598439" y="447280"/>
                    </a:cubicBezTo>
                    <a:lnTo>
                      <a:pt x="607236" y="460327"/>
                    </a:lnTo>
                    <a:lnTo>
                      <a:pt x="624331" y="451049"/>
                    </a:lnTo>
                    <a:cubicBezTo>
                      <a:pt x="670685" y="431443"/>
                      <a:pt x="721648" y="420601"/>
                      <a:pt x="775144" y="420601"/>
                    </a:cubicBezTo>
                    <a:cubicBezTo>
                      <a:pt x="828640" y="420601"/>
                      <a:pt x="879603" y="431443"/>
                      <a:pt x="925957" y="451049"/>
                    </a:cubicBezTo>
                    <a:lnTo>
                      <a:pt x="950404" y="464318"/>
                    </a:lnTo>
                    <a:lnTo>
                      <a:pt x="961892" y="447280"/>
                    </a:lnTo>
                    <a:cubicBezTo>
                      <a:pt x="993254" y="415918"/>
                      <a:pt x="1036580" y="396520"/>
                      <a:pt x="1084436" y="396520"/>
                    </a:cubicBezTo>
                    <a:lnTo>
                      <a:pt x="1126633" y="405039"/>
                    </a:lnTo>
                    <a:lnTo>
                      <a:pt x="1168068" y="374860"/>
                    </a:lnTo>
                    <a:cubicBezTo>
                      <a:pt x="1274515" y="282647"/>
                      <a:pt x="1352887" y="152365"/>
                      <a:pt x="1384729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56696D20-BC08-4A97-20F3-272F5AA7FF9F}"/>
                  </a:ext>
                </a:extLst>
              </p:cNvPr>
              <p:cNvSpPr/>
              <p:nvPr/>
            </p:nvSpPr>
            <p:spPr bwMode="auto">
              <a:xfrm>
                <a:off x="6188934" y="4248604"/>
                <a:ext cx="293780" cy="299184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FF294489-DD5F-E5C1-9E7C-5BB1DE53D3F9}"/>
                  </a:ext>
                </a:extLst>
              </p:cNvPr>
              <p:cNvSpPr/>
              <p:nvPr/>
            </p:nvSpPr>
            <p:spPr bwMode="auto">
              <a:xfrm>
                <a:off x="7089034" y="4248604"/>
                <a:ext cx="293780" cy="299184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1C287BA9-86AB-42CC-6AE5-08EBAD15044A}"/>
                  </a:ext>
                </a:extLst>
              </p:cNvPr>
              <p:cNvSpPr/>
              <p:nvPr/>
            </p:nvSpPr>
            <p:spPr bwMode="auto">
              <a:xfrm>
                <a:off x="6313321" y="3897349"/>
                <a:ext cx="945105" cy="94510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7CAD55D9-0DFC-72D8-77DA-BDA2C39888D8}"/>
                  </a:ext>
                </a:extLst>
              </p:cNvPr>
              <p:cNvSpPr/>
              <p:nvPr/>
            </p:nvSpPr>
            <p:spPr bwMode="auto">
              <a:xfrm>
                <a:off x="6256023" y="5702270"/>
                <a:ext cx="313129" cy="144055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1F81FBDE-90BF-728F-8FEC-949A44BD0072}"/>
                  </a:ext>
                </a:extLst>
              </p:cNvPr>
              <p:cNvSpPr/>
              <p:nvPr/>
            </p:nvSpPr>
            <p:spPr bwMode="auto">
              <a:xfrm rot="18997552">
                <a:off x="7220295" y="5532266"/>
                <a:ext cx="313129" cy="144055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19625298-3DA5-BECD-2BCD-1DE9C0B00945}"/>
                </a:ext>
              </a:extLst>
            </p:cNvPr>
            <p:cNvGrpSpPr/>
            <p:nvPr/>
          </p:nvGrpSpPr>
          <p:grpSpPr>
            <a:xfrm>
              <a:off x="8407860" y="4206296"/>
              <a:ext cx="1558623" cy="932438"/>
              <a:chOff x="2342871" y="2021822"/>
              <a:chExt cx="4724680" cy="2826516"/>
            </a:xfrm>
          </p:grpSpPr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A5C18BA9-55AD-E786-3422-EC3E7DE64BC0}"/>
                  </a:ext>
                </a:extLst>
              </p:cNvPr>
              <p:cNvSpPr/>
              <p:nvPr/>
            </p:nvSpPr>
            <p:spPr bwMode="auto">
              <a:xfrm>
                <a:off x="3402819" y="2112990"/>
                <a:ext cx="3117009" cy="1253453"/>
              </a:xfrm>
              <a:prstGeom prst="trapezoid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D6192CA2-DAA4-ADC2-B2EC-BE5E1F16D7B1}"/>
                  </a:ext>
                </a:extLst>
              </p:cNvPr>
              <p:cNvSpPr/>
              <p:nvPr/>
            </p:nvSpPr>
            <p:spPr bwMode="auto">
              <a:xfrm>
                <a:off x="2453954" y="2021822"/>
                <a:ext cx="4502515" cy="2331882"/>
              </a:xfrm>
              <a:custGeom>
                <a:avLst/>
                <a:gdLst>
                  <a:gd name="connsiteX0" fmla="*/ 2679979 w 4502515"/>
                  <a:gd name="connsiteY0" fmla="*/ 179675 h 2331882"/>
                  <a:gd name="connsiteX1" fmla="*/ 2679979 w 4502515"/>
                  <a:gd name="connsiteY1" fmla="*/ 1200929 h 2331882"/>
                  <a:gd name="connsiteX2" fmla="*/ 3917757 w 4502515"/>
                  <a:gd name="connsiteY2" fmla="*/ 1200929 h 2331882"/>
                  <a:gd name="connsiteX3" fmla="*/ 3662443 w 4502515"/>
                  <a:gd name="connsiteY3" fmla="*/ 179675 h 2331882"/>
                  <a:gd name="connsiteX4" fmla="*/ 1384590 w 4502515"/>
                  <a:gd name="connsiteY4" fmla="*/ 179675 h 2331882"/>
                  <a:gd name="connsiteX5" fmla="*/ 1129277 w 4502515"/>
                  <a:gd name="connsiteY5" fmla="*/ 1200929 h 2331882"/>
                  <a:gd name="connsiteX6" fmla="*/ 2426464 w 4502515"/>
                  <a:gd name="connsiteY6" fmla="*/ 1200929 h 2331882"/>
                  <a:gd name="connsiteX7" fmla="*/ 2426464 w 4502515"/>
                  <a:gd name="connsiteY7" fmla="*/ 179675 h 2331882"/>
                  <a:gd name="connsiteX8" fmla="*/ 1204709 w 4502515"/>
                  <a:gd name="connsiteY8" fmla="*/ 0 h 2331882"/>
                  <a:gd name="connsiteX9" fmla="*/ 3842326 w 4502515"/>
                  <a:gd name="connsiteY9" fmla="*/ 0 h 2331882"/>
                  <a:gd name="connsiteX10" fmla="*/ 4142558 w 4502515"/>
                  <a:gd name="connsiteY10" fmla="*/ 1200929 h 2331882"/>
                  <a:gd name="connsiteX11" fmla="*/ 4202654 w 4502515"/>
                  <a:gd name="connsiteY11" fmla="*/ 1200929 h 2331882"/>
                  <a:gd name="connsiteX12" fmla="*/ 4502515 w 4502515"/>
                  <a:gd name="connsiteY12" fmla="*/ 1500790 h 2331882"/>
                  <a:gd name="connsiteX13" fmla="*/ 4502515 w 4502515"/>
                  <a:gd name="connsiteY13" fmla="*/ 2210395 h 2331882"/>
                  <a:gd name="connsiteX14" fmla="*/ 4381028 w 4502515"/>
                  <a:gd name="connsiteY14" fmla="*/ 2331882 h 2331882"/>
                  <a:gd name="connsiteX15" fmla="*/ 4309654 w 4502515"/>
                  <a:gd name="connsiteY15" fmla="*/ 2331882 h 2331882"/>
                  <a:gd name="connsiteX16" fmla="*/ 4309891 w 4502515"/>
                  <a:gd name="connsiteY16" fmla="*/ 2329529 h 2331882"/>
                  <a:gd name="connsiteX17" fmla="*/ 3701753 w 4502515"/>
                  <a:gd name="connsiteY17" fmla="*/ 1721394 h 2331882"/>
                  <a:gd name="connsiteX18" fmla="*/ 3093615 w 4502515"/>
                  <a:gd name="connsiteY18" fmla="*/ 2329529 h 2331882"/>
                  <a:gd name="connsiteX19" fmla="*/ 3093852 w 4502515"/>
                  <a:gd name="connsiteY19" fmla="*/ 2331882 h 2331882"/>
                  <a:gd name="connsiteX20" fmla="*/ 1515527 w 4502515"/>
                  <a:gd name="connsiteY20" fmla="*/ 2331882 h 2331882"/>
                  <a:gd name="connsiteX21" fmla="*/ 1515764 w 4502515"/>
                  <a:gd name="connsiteY21" fmla="*/ 2329529 h 2331882"/>
                  <a:gd name="connsiteX22" fmla="*/ 907626 w 4502515"/>
                  <a:gd name="connsiteY22" fmla="*/ 1721394 h 2331882"/>
                  <a:gd name="connsiteX23" fmla="*/ 299488 w 4502515"/>
                  <a:gd name="connsiteY23" fmla="*/ 2329529 h 2331882"/>
                  <a:gd name="connsiteX24" fmla="*/ 299725 w 4502515"/>
                  <a:gd name="connsiteY24" fmla="*/ 2331882 h 2331882"/>
                  <a:gd name="connsiteX25" fmla="*/ 121487 w 4502515"/>
                  <a:gd name="connsiteY25" fmla="*/ 2331882 h 2331882"/>
                  <a:gd name="connsiteX26" fmla="*/ 0 w 4502515"/>
                  <a:gd name="connsiteY26" fmla="*/ 2210395 h 2331882"/>
                  <a:gd name="connsiteX27" fmla="*/ 0 w 4502515"/>
                  <a:gd name="connsiteY27" fmla="*/ 1500790 h 2331882"/>
                  <a:gd name="connsiteX28" fmla="*/ 299861 w 4502515"/>
                  <a:gd name="connsiteY28" fmla="*/ 1200929 h 2331882"/>
                  <a:gd name="connsiteX29" fmla="*/ 904477 w 4502515"/>
                  <a:gd name="connsiteY29" fmla="*/ 1200929 h 2331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502515" h="2331882">
                    <a:moveTo>
                      <a:pt x="2679979" y="179675"/>
                    </a:moveTo>
                    <a:lnTo>
                      <a:pt x="2679979" y="1200929"/>
                    </a:lnTo>
                    <a:lnTo>
                      <a:pt x="3917757" y="1200929"/>
                    </a:lnTo>
                    <a:lnTo>
                      <a:pt x="3662443" y="179675"/>
                    </a:lnTo>
                    <a:close/>
                    <a:moveTo>
                      <a:pt x="1384590" y="179675"/>
                    </a:moveTo>
                    <a:lnTo>
                      <a:pt x="1129277" y="1200929"/>
                    </a:lnTo>
                    <a:lnTo>
                      <a:pt x="2426464" y="1200929"/>
                    </a:lnTo>
                    <a:lnTo>
                      <a:pt x="2426464" y="179675"/>
                    </a:lnTo>
                    <a:close/>
                    <a:moveTo>
                      <a:pt x="1204709" y="0"/>
                    </a:moveTo>
                    <a:lnTo>
                      <a:pt x="3842326" y="0"/>
                    </a:lnTo>
                    <a:lnTo>
                      <a:pt x="4142558" y="1200929"/>
                    </a:lnTo>
                    <a:lnTo>
                      <a:pt x="4202654" y="1200929"/>
                    </a:lnTo>
                    <a:cubicBezTo>
                      <a:pt x="4368263" y="1200929"/>
                      <a:pt x="4502515" y="1335181"/>
                      <a:pt x="4502515" y="1500790"/>
                    </a:cubicBezTo>
                    <a:lnTo>
                      <a:pt x="4502515" y="2210395"/>
                    </a:lnTo>
                    <a:cubicBezTo>
                      <a:pt x="4502515" y="2277490"/>
                      <a:pt x="4448123" y="2331882"/>
                      <a:pt x="4381028" y="2331882"/>
                    </a:cubicBezTo>
                    <a:lnTo>
                      <a:pt x="4309654" y="2331882"/>
                    </a:lnTo>
                    <a:lnTo>
                      <a:pt x="4309891" y="2329529"/>
                    </a:lnTo>
                    <a:cubicBezTo>
                      <a:pt x="4309891" y="1993665"/>
                      <a:pt x="4037618" y="1721394"/>
                      <a:pt x="3701753" y="1721394"/>
                    </a:cubicBezTo>
                    <a:cubicBezTo>
                      <a:pt x="3365888" y="1721394"/>
                      <a:pt x="3093615" y="1993665"/>
                      <a:pt x="3093615" y="2329529"/>
                    </a:cubicBezTo>
                    <a:lnTo>
                      <a:pt x="3093852" y="2331882"/>
                    </a:lnTo>
                    <a:lnTo>
                      <a:pt x="1515527" y="2331882"/>
                    </a:lnTo>
                    <a:lnTo>
                      <a:pt x="1515764" y="2329529"/>
                    </a:lnTo>
                    <a:cubicBezTo>
                      <a:pt x="1515764" y="1993665"/>
                      <a:pt x="1243491" y="1721394"/>
                      <a:pt x="907626" y="1721394"/>
                    </a:cubicBezTo>
                    <a:cubicBezTo>
                      <a:pt x="571761" y="1721394"/>
                      <a:pt x="299488" y="1993665"/>
                      <a:pt x="299488" y="2329529"/>
                    </a:cubicBezTo>
                    <a:lnTo>
                      <a:pt x="299725" y="2331882"/>
                    </a:lnTo>
                    <a:lnTo>
                      <a:pt x="121487" y="2331882"/>
                    </a:lnTo>
                    <a:cubicBezTo>
                      <a:pt x="54392" y="2331882"/>
                      <a:pt x="0" y="2277490"/>
                      <a:pt x="0" y="2210395"/>
                    </a:cubicBezTo>
                    <a:lnTo>
                      <a:pt x="0" y="1500790"/>
                    </a:lnTo>
                    <a:cubicBezTo>
                      <a:pt x="0" y="1335181"/>
                      <a:pt x="134252" y="1200929"/>
                      <a:pt x="299861" y="1200929"/>
                    </a:cubicBezTo>
                    <a:lnTo>
                      <a:pt x="904477" y="1200929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44E1B56B-0CDC-11C9-C0F8-D547E3FE980C}"/>
                  </a:ext>
                </a:extLst>
              </p:cNvPr>
              <p:cNvSpPr/>
              <p:nvPr/>
            </p:nvSpPr>
            <p:spPr bwMode="auto">
              <a:xfrm>
                <a:off x="5664080" y="3860661"/>
                <a:ext cx="987684" cy="98767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BA701F55-4717-3FA4-D888-DCBE42198345}"/>
                  </a:ext>
                </a:extLst>
              </p:cNvPr>
              <p:cNvSpPr/>
              <p:nvPr/>
            </p:nvSpPr>
            <p:spPr bwMode="auto">
              <a:xfrm>
                <a:off x="5871767" y="4068346"/>
                <a:ext cx="572306" cy="57230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F8608980-4076-61E0-FD68-F046331E58D6}"/>
                  </a:ext>
                </a:extLst>
              </p:cNvPr>
              <p:cNvSpPr/>
              <p:nvPr/>
            </p:nvSpPr>
            <p:spPr bwMode="auto">
              <a:xfrm>
                <a:off x="2342871" y="4030357"/>
                <a:ext cx="4724680" cy="384086"/>
              </a:xfrm>
              <a:custGeom>
                <a:avLst/>
                <a:gdLst>
                  <a:gd name="connsiteX0" fmla="*/ 4330897 w 4724680"/>
                  <a:gd name="connsiteY0" fmla="*/ 0 h 384086"/>
                  <a:gd name="connsiteX1" fmla="*/ 4622843 w 4724680"/>
                  <a:gd name="connsiteY1" fmla="*/ 0 h 384086"/>
                  <a:gd name="connsiteX2" fmla="*/ 4724680 w 4724680"/>
                  <a:gd name="connsiteY2" fmla="*/ 101837 h 384086"/>
                  <a:gd name="connsiteX3" fmla="*/ 4724680 w 4724680"/>
                  <a:gd name="connsiteY3" fmla="*/ 342827 h 384086"/>
                  <a:gd name="connsiteX4" fmla="*/ 4683421 w 4724680"/>
                  <a:gd name="connsiteY4" fmla="*/ 384086 h 384086"/>
                  <a:gd name="connsiteX5" fmla="*/ 4413971 w 4724680"/>
                  <a:gd name="connsiteY5" fmla="*/ 384086 h 384086"/>
                  <a:gd name="connsiteX6" fmla="*/ 4420974 w 4724680"/>
                  <a:gd name="connsiteY6" fmla="*/ 314620 h 384086"/>
                  <a:gd name="connsiteX7" fmla="*/ 4373184 w 4724680"/>
                  <a:gd name="connsiteY7" fmla="*/ 77906 h 384086"/>
                  <a:gd name="connsiteX8" fmla="*/ 1536770 w 4724680"/>
                  <a:gd name="connsiteY8" fmla="*/ 0 h 384086"/>
                  <a:gd name="connsiteX9" fmla="*/ 3294775 w 4724680"/>
                  <a:gd name="connsiteY9" fmla="*/ 0 h 384086"/>
                  <a:gd name="connsiteX10" fmla="*/ 3252489 w 4724680"/>
                  <a:gd name="connsiteY10" fmla="*/ 77906 h 384086"/>
                  <a:gd name="connsiteX11" fmla="*/ 3204698 w 4724680"/>
                  <a:gd name="connsiteY11" fmla="*/ 314620 h 384086"/>
                  <a:gd name="connsiteX12" fmla="*/ 3211701 w 4724680"/>
                  <a:gd name="connsiteY12" fmla="*/ 384086 h 384086"/>
                  <a:gd name="connsiteX13" fmla="*/ 1619844 w 4724680"/>
                  <a:gd name="connsiteY13" fmla="*/ 384086 h 384086"/>
                  <a:gd name="connsiteX14" fmla="*/ 1626847 w 4724680"/>
                  <a:gd name="connsiteY14" fmla="*/ 314620 h 384086"/>
                  <a:gd name="connsiteX15" fmla="*/ 1579057 w 4724680"/>
                  <a:gd name="connsiteY15" fmla="*/ 77906 h 384086"/>
                  <a:gd name="connsiteX16" fmla="*/ 101837 w 4724680"/>
                  <a:gd name="connsiteY16" fmla="*/ 0 h 384086"/>
                  <a:gd name="connsiteX17" fmla="*/ 500648 w 4724680"/>
                  <a:gd name="connsiteY17" fmla="*/ 0 h 384086"/>
                  <a:gd name="connsiteX18" fmla="*/ 458362 w 4724680"/>
                  <a:gd name="connsiteY18" fmla="*/ 77906 h 384086"/>
                  <a:gd name="connsiteX19" fmla="*/ 410571 w 4724680"/>
                  <a:gd name="connsiteY19" fmla="*/ 314620 h 384086"/>
                  <a:gd name="connsiteX20" fmla="*/ 417574 w 4724680"/>
                  <a:gd name="connsiteY20" fmla="*/ 384086 h 384086"/>
                  <a:gd name="connsiteX21" fmla="*/ 41259 w 4724680"/>
                  <a:gd name="connsiteY21" fmla="*/ 384086 h 384086"/>
                  <a:gd name="connsiteX22" fmla="*/ 0 w 4724680"/>
                  <a:gd name="connsiteY22" fmla="*/ 342827 h 384086"/>
                  <a:gd name="connsiteX23" fmla="*/ 0 w 4724680"/>
                  <a:gd name="connsiteY23" fmla="*/ 101837 h 384086"/>
                  <a:gd name="connsiteX24" fmla="*/ 101837 w 4724680"/>
                  <a:gd name="connsiteY24" fmla="*/ 0 h 384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24680" h="384086">
                    <a:moveTo>
                      <a:pt x="4330897" y="0"/>
                    </a:moveTo>
                    <a:lnTo>
                      <a:pt x="4622843" y="0"/>
                    </a:lnTo>
                    <a:cubicBezTo>
                      <a:pt x="4679086" y="0"/>
                      <a:pt x="4724680" y="45594"/>
                      <a:pt x="4724680" y="101837"/>
                    </a:cubicBezTo>
                    <a:lnTo>
                      <a:pt x="4724680" y="342827"/>
                    </a:lnTo>
                    <a:cubicBezTo>
                      <a:pt x="4724680" y="365614"/>
                      <a:pt x="4706208" y="384086"/>
                      <a:pt x="4683421" y="384086"/>
                    </a:cubicBezTo>
                    <a:lnTo>
                      <a:pt x="4413971" y="384086"/>
                    </a:lnTo>
                    <a:lnTo>
                      <a:pt x="4420974" y="314620"/>
                    </a:lnTo>
                    <a:cubicBezTo>
                      <a:pt x="4420974" y="230654"/>
                      <a:pt x="4403957" y="150663"/>
                      <a:pt x="4373184" y="77906"/>
                    </a:cubicBezTo>
                    <a:close/>
                    <a:moveTo>
                      <a:pt x="1536770" y="0"/>
                    </a:moveTo>
                    <a:lnTo>
                      <a:pt x="3294775" y="0"/>
                    </a:lnTo>
                    <a:lnTo>
                      <a:pt x="3252489" y="77906"/>
                    </a:lnTo>
                    <a:cubicBezTo>
                      <a:pt x="3221715" y="150663"/>
                      <a:pt x="3204698" y="230654"/>
                      <a:pt x="3204698" y="314620"/>
                    </a:cubicBezTo>
                    <a:lnTo>
                      <a:pt x="3211701" y="384086"/>
                    </a:lnTo>
                    <a:lnTo>
                      <a:pt x="1619844" y="384086"/>
                    </a:lnTo>
                    <a:lnTo>
                      <a:pt x="1626847" y="314620"/>
                    </a:lnTo>
                    <a:cubicBezTo>
                      <a:pt x="1626847" y="230654"/>
                      <a:pt x="1609830" y="150663"/>
                      <a:pt x="1579057" y="77906"/>
                    </a:cubicBezTo>
                    <a:close/>
                    <a:moveTo>
                      <a:pt x="101837" y="0"/>
                    </a:moveTo>
                    <a:lnTo>
                      <a:pt x="500648" y="0"/>
                    </a:lnTo>
                    <a:lnTo>
                      <a:pt x="458362" y="77906"/>
                    </a:lnTo>
                    <a:cubicBezTo>
                      <a:pt x="427588" y="150663"/>
                      <a:pt x="410571" y="230654"/>
                      <a:pt x="410571" y="314620"/>
                    </a:cubicBezTo>
                    <a:lnTo>
                      <a:pt x="417574" y="384086"/>
                    </a:lnTo>
                    <a:lnTo>
                      <a:pt x="41259" y="384086"/>
                    </a:lnTo>
                    <a:cubicBezTo>
                      <a:pt x="18472" y="384086"/>
                      <a:pt x="0" y="365614"/>
                      <a:pt x="0" y="342827"/>
                    </a:cubicBezTo>
                    <a:lnTo>
                      <a:pt x="0" y="101837"/>
                    </a:lnTo>
                    <a:cubicBezTo>
                      <a:pt x="0" y="45594"/>
                      <a:pt x="45594" y="0"/>
                      <a:pt x="1018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7B43E861-33D7-BD77-90B7-E05A5C0F18D7}"/>
                  </a:ext>
                </a:extLst>
              </p:cNvPr>
              <p:cNvSpPr/>
              <p:nvPr/>
            </p:nvSpPr>
            <p:spPr bwMode="auto">
              <a:xfrm>
                <a:off x="2868492" y="3860661"/>
                <a:ext cx="987684" cy="98767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78F5A123-8635-6F9F-A649-756DC5F796B1}"/>
                  </a:ext>
                </a:extLst>
              </p:cNvPr>
              <p:cNvSpPr/>
              <p:nvPr/>
            </p:nvSpPr>
            <p:spPr bwMode="auto">
              <a:xfrm>
                <a:off x="3076179" y="4068346"/>
                <a:ext cx="572306" cy="57230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163C0E6E-6A8E-551E-F52A-E14FE420CC37}"/>
                  </a:ext>
                </a:extLst>
              </p:cNvPr>
              <p:cNvSpPr/>
              <p:nvPr/>
            </p:nvSpPr>
            <p:spPr bwMode="auto">
              <a:xfrm>
                <a:off x="2587608" y="3445374"/>
                <a:ext cx="187949" cy="348825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62602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hari010_赤ちゃん、幼児に関する注意の貼り紙</dc:title>
  <dc:subject>hari010_赤ちゃん、幼児に関する注意の貼り紙</dc:subject>
  <dc:creator>でじけろお</dc:creator>
  <cp:lastModifiedBy/>
  <cp:revision>1</cp:revision>
  <dcterms:created xsi:type="dcterms:W3CDTF">2014-07-30T05:46:22Z</dcterms:created>
  <dcterms:modified xsi:type="dcterms:W3CDTF">2022-05-23T01:17:07Z</dcterms:modified>
  <cp:version>1</cp:version>
</cp:coreProperties>
</file>